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6"/>
  </p:notes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B702D4-F0BA-B345-95F5-83C80B6E9006}" v="26" dt="2024-02-02T22:55:43.2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66939"/>
  </p:normalViewPr>
  <p:slideViewPr>
    <p:cSldViewPr snapToGrid="0" snapToObjects="1">
      <p:cViewPr varScale="1">
        <p:scale>
          <a:sx n="83" d="100"/>
          <a:sy n="83" d="100"/>
        </p:scale>
        <p:origin x="9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ercier" userId="6ea06227-bc98-4dc7-a27c-06c1a4b526e7" providerId="ADAL" clId="{B1B702D4-F0BA-B345-95F5-83C80B6E9006}"/>
    <pc:docChg chg="custSel addSld delSld modSld delMainMaster modMainMaster">
      <pc:chgData name="Sarah Mercier" userId="6ea06227-bc98-4dc7-a27c-06c1a4b526e7" providerId="ADAL" clId="{B1B702D4-F0BA-B345-95F5-83C80B6E9006}" dt="2024-02-02T22:55:59.124" v="890" actId="12"/>
      <pc:docMkLst>
        <pc:docMk/>
      </pc:docMkLst>
      <pc:sldChg chg="addSp delSp modSp mod">
        <pc:chgData name="Sarah Mercier" userId="6ea06227-bc98-4dc7-a27c-06c1a4b526e7" providerId="ADAL" clId="{B1B702D4-F0BA-B345-95F5-83C80B6E9006}" dt="2024-02-02T22:55:59.124" v="890" actId="12"/>
        <pc:sldMkLst>
          <pc:docMk/>
          <pc:sldMk cId="1372026805" sldId="257"/>
        </pc:sldMkLst>
        <pc:spChg chg="add del mod">
          <ac:chgData name="Sarah Mercier" userId="6ea06227-bc98-4dc7-a27c-06c1a4b526e7" providerId="ADAL" clId="{B1B702D4-F0BA-B345-95F5-83C80B6E9006}" dt="2024-02-02T22:31:59.123" v="19"/>
          <ac:spMkLst>
            <pc:docMk/>
            <pc:sldMk cId="1372026805" sldId="257"/>
            <ac:spMk id="2" creationId="{E56A526B-597F-CB49-2650-7EF912D243E8}"/>
          </ac:spMkLst>
        </pc:spChg>
        <pc:spChg chg="add mod">
          <ac:chgData name="Sarah Mercier" userId="6ea06227-bc98-4dc7-a27c-06c1a4b526e7" providerId="ADAL" clId="{B1B702D4-F0BA-B345-95F5-83C80B6E9006}" dt="2024-02-02T22:55:13.385" v="877" actId="20577"/>
          <ac:spMkLst>
            <pc:docMk/>
            <pc:sldMk cId="1372026805" sldId="257"/>
            <ac:spMk id="3" creationId="{66AA7AE2-DF2E-CA95-A03F-C3F6F0637E88}"/>
          </ac:spMkLst>
        </pc:spChg>
        <pc:spChg chg="add mod">
          <ac:chgData name="Sarah Mercier" userId="6ea06227-bc98-4dc7-a27c-06c1a4b526e7" providerId="ADAL" clId="{B1B702D4-F0BA-B345-95F5-83C80B6E9006}" dt="2024-02-02T22:52:39.538" v="836" actId="20577"/>
          <ac:spMkLst>
            <pc:docMk/>
            <pc:sldMk cId="1372026805" sldId="257"/>
            <ac:spMk id="4" creationId="{2851AAA3-DF8F-9440-618B-45AD6D8706D9}"/>
          </ac:spMkLst>
        </pc:spChg>
        <pc:spChg chg="add del mod">
          <ac:chgData name="Sarah Mercier" userId="6ea06227-bc98-4dc7-a27c-06c1a4b526e7" providerId="ADAL" clId="{B1B702D4-F0BA-B345-95F5-83C80B6E9006}" dt="2024-02-02T22:50:53.900" v="702"/>
          <ac:spMkLst>
            <pc:docMk/>
            <pc:sldMk cId="1372026805" sldId="257"/>
            <ac:spMk id="5" creationId="{00A4ECF7-EDF9-C633-DED0-0E5DC7BAF5CA}"/>
          </ac:spMkLst>
        </pc:spChg>
        <pc:spChg chg="add del mod">
          <ac:chgData name="Sarah Mercier" userId="6ea06227-bc98-4dc7-a27c-06c1a4b526e7" providerId="ADAL" clId="{B1B702D4-F0BA-B345-95F5-83C80B6E9006}" dt="2024-02-02T22:49:16.983" v="600"/>
          <ac:spMkLst>
            <pc:docMk/>
            <pc:sldMk cId="1372026805" sldId="257"/>
            <ac:spMk id="6" creationId="{878890B1-796E-2F3A-0BCF-F5F37EC8ED1D}"/>
          </ac:spMkLst>
        </pc:spChg>
        <pc:spChg chg="add mod">
          <ac:chgData name="Sarah Mercier" userId="6ea06227-bc98-4dc7-a27c-06c1a4b526e7" providerId="ADAL" clId="{B1B702D4-F0BA-B345-95F5-83C80B6E9006}" dt="2024-02-02T22:52:11.897" v="795" actId="14100"/>
          <ac:spMkLst>
            <pc:docMk/>
            <pc:sldMk cId="1372026805" sldId="257"/>
            <ac:spMk id="7" creationId="{350A3FF3-5284-E1A4-3C76-086744632811}"/>
          </ac:spMkLst>
        </pc:spChg>
        <pc:spChg chg="add mod">
          <ac:chgData name="Sarah Mercier" userId="6ea06227-bc98-4dc7-a27c-06c1a4b526e7" providerId="ADAL" clId="{B1B702D4-F0BA-B345-95F5-83C80B6E9006}" dt="2024-02-02T22:55:59.124" v="890" actId="12"/>
          <ac:spMkLst>
            <pc:docMk/>
            <pc:sldMk cId="1372026805" sldId="257"/>
            <ac:spMk id="8" creationId="{F0B8B6E2-42B7-EB95-6EED-064FD926C881}"/>
          </ac:spMkLst>
        </pc:spChg>
        <pc:picChg chg="add mod">
          <ac:chgData name="Sarah Mercier" userId="6ea06227-bc98-4dc7-a27c-06c1a4b526e7" providerId="ADAL" clId="{B1B702D4-F0BA-B345-95F5-83C80B6E9006}" dt="2024-02-02T22:55:26.286" v="879" actId="1076"/>
          <ac:picMkLst>
            <pc:docMk/>
            <pc:sldMk cId="1372026805" sldId="257"/>
            <ac:picMk id="1026" creationId="{CA7B0942-A014-67F8-C8F2-C0F63A67C85E}"/>
          </ac:picMkLst>
        </pc:picChg>
      </pc:sldChg>
      <pc:sldChg chg="modSp add del mod">
        <pc:chgData name="Sarah Mercier" userId="6ea06227-bc98-4dc7-a27c-06c1a4b526e7" providerId="ADAL" clId="{B1B702D4-F0BA-B345-95F5-83C80B6E9006}" dt="2024-02-02T22:35:44.989" v="94" actId="2696"/>
        <pc:sldMkLst>
          <pc:docMk/>
          <pc:sldMk cId="2841996124" sldId="258"/>
        </pc:sldMkLst>
        <pc:spChg chg="mod">
          <ac:chgData name="Sarah Mercier" userId="6ea06227-bc98-4dc7-a27c-06c1a4b526e7" providerId="ADAL" clId="{B1B702D4-F0BA-B345-95F5-83C80B6E9006}" dt="2024-02-02T22:35:35.844" v="93" actId="20577"/>
          <ac:spMkLst>
            <pc:docMk/>
            <pc:sldMk cId="2841996124" sldId="258"/>
            <ac:spMk id="3" creationId="{697626ED-2261-04B9-5720-AF3D77327388}"/>
          </ac:spMkLst>
        </pc:spChg>
      </pc:sldChg>
      <pc:sldMasterChg chg="addSp delSp modSp del mod">
        <pc:chgData name="Sarah Mercier" userId="6ea06227-bc98-4dc7-a27c-06c1a4b526e7" providerId="ADAL" clId="{B1B702D4-F0BA-B345-95F5-83C80B6E9006}" dt="2024-02-02T22:34:18.834" v="72" actId="2696"/>
        <pc:sldMasterMkLst>
          <pc:docMk/>
          <pc:sldMasterMk cId="1120869590" sldId="2147483648"/>
        </pc:sldMasterMkLst>
        <pc:picChg chg="add del mod">
          <ac:chgData name="Sarah Mercier" userId="6ea06227-bc98-4dc7-a27c-06c1a4b526e7" providerId="ADAL" clId="{B1B702D4-F0BA-B345-95F5-83C80B6E9006}" dt="2024-02-02T22:34:13.717" v="70" actId="21"/>
          <ac:picMkLst>
            <pc:docMk/>
            <pc:sldMasterMk cId="1120869590" sldId="2147483648"/>
            <ac:picMk id="3" creationId="{2C39527A-6E18-7F91-0133-F4A3835A7A85}"/>
          </ac:picMkLst>
        </pc:picChg>
      </pc:sldMasterChg>
      <pc:sldMasterChg chg="addSp delSp modSp mod modSldLayout">
        <pc:chgData name="Sarah Mercier" userId="6ea06227-bc98-4dc7-a27c-06c1a4b526e7" providerId="ADAL" clId="{B1B702D4-F0BA-B345-95F5-83C80B6E9006}" dt="2024-02-02T22:54:29.451" v="845" actId="14100"/>
        <pc:sldMasterMkLst>
          <pc:docMk/>
          <pc:sldMasterMk cId="656358225" sldId="2147483662"/>
        </pc:sldMasterMkLst>
        <pc:spChg chg="del">
          <ac:chgData name="Sarah Mercier" userId="6ea06227-bc98-4dc7-a27c-06c1a4b526e7" providerId="ADAL" clId="{B1B702D4-F0BA-B345-95F5-83C80B6E9006}" dt="2024-02-02T22:53:19.781" v="838" actId="478"/>
          <ac:spMkLst>
            <pc:docMk/>
            <pc:sldMasterMk cId="656358225" sldId="2147483662"/>
            <ac:spMk id="6" creationId="{D016841B-C148-7E46-A569-421E1BF32ADC}"/>
          </ac:spMkLst>
        </pc:spChg>
        <pc:spChg chg="mod">
          <ac:chgData name="Sarah Mercier" userId="6ea06227-bc98-4dc7-a27c-06c1a4b526e7" providerId="ADAL" clId="{B1B702D4-F0BA-B345-95F5-83C80B6E9006}" dt="2024-02-02T22:32:52.961" v="63" actId="14100"/>
          <ac:spMkLst>
            <pc:docMk/>
            <pc:sldMasterMk cId="656358225" sldId="2147483662"/>
            <ac:spMk id="8" creationId="{5F035ED8-AF36-174B-85E8-0AD1B7EC23FC}"/>
          </ac:spMkLst>
        </pc:spChg>
        <pc:picChg chg="add mod">
          <ac:chgData name="Sarah Mercier" userId="6ea06227-bc98-4dc7-a27c-06c1a4b526e7" providerId="ADAL" clId="{B1B702D4-F0BA-B345-95F5-83C80B6E9006}" dt="2024-02-02T22:54:29.451" v="845" actId="14100"/>
          <ac:picMkLst>
            <pc:docMk/>
            <pc:sldMasterMk cId="656358225" sldId="2147483662"/>
            <ac:picMk id="2" creationId="{C0C45105-F813-4400-3E24-3409CC9D8C1E}"/>
          </ac:picMkLst>
        </pc:picChg>
        <pc:sldLayoutChg chg="addSp delSp modSp mod">
          <pc:chgData name="Sarah Mercier" userId="6ea06227-bc98-4dc7-a27c-06c1a4b526e7" providerId="ADAL" clId="{B1B702D4-F0BA-B345-95F5-83C80B6E9006}" dt="2024-02-02T22:53:15.441" v="837" actId="478"/>
          <pc:sldLayoutMkLst>
            <pc:docMk/>
            <pc:sldMasterMk cId="656358225" sldId="2147483662"/>
            <pc:sldLayoutMk cId="3189762666" sldId="2147483650"/>
          </pc:sldLayoutMkLst>
          <pc:spChg chg="del">
            <ac:chgData name="Sarah Mercier" userId="6ea06227-bc98-4dc7-a27c-06c1a4b526e7" providerId="ADAL" clId="{B1B702D4-F0BA-B345-95F5-83C80B6E9006}" dt="2024-02-02T22:47:02.613" v="552" actId="478"/>
            <ac:spMkLst>
              <pc:docMk/>
              <pc:sldMasterMk cId="656358225" sldId="2147483662"/>
              <pc:sldLayoutMk cId="3189762666" sldId="2147483650"/>
              <ac:spMk id="2" creationId="{00DC09F4-46F7-546F-AA88-EA6B1515DD24}"/>
            </ac:spMkLst>
          </pc:spChg>
          <pc:spChg chg="del">
            <ac:chgData name="Sarah Mercier" userId="6ea06227-bc98-4dc7-a27c-06c1a4b526e7" providerId="ADAL" clId="{B1B702D4-F0BA-B345-95F5-83C80B6E9006}" dt="2024-02-02T22:53:15.441" v="837" actId="478"/>
            <ac:spMkLst>
              <pc:docMk/>
              <pc:sldMasterMk cId="656358225" sldId="2147483662"/>
              <pc:sldLayoutMk cId="3189762666" sldId="2147483650"/>
              <ac:spMk id="3" creationId="{97E72CD7-774B-D94B-9DCE-9A84A94CB75A}"/>
            </ac:spMkLst>
          </pc:spChg>
          <pc:spChg chg="add del mod">
            <ac:chgData name="Sarah Mercier" userId="6ea06227-bc98-4dc7-a27c-06c1a4b526e7" providerId="ADAL" clId="{B1B702D4-F0BA-B345-95F5-83C80B6E9006}" dt="2024-02-02T22:32:14.778" v="22"/>
            <ac:spMkLst>
              <pc:docMk/>
              <pc:sldMasterMk cId="656358225" sldId="2147483662"/>
              <pc:sldLayoutMk cId="3189762666" sldId="2147483650"/>
              <ac:spMk id="4" creationId="{0D6F9CD5-1A96-EB56-8852-744D5033C861}"/>
            </ac:spMkLst>
          </pc:spChg>
          <pc:spChg chg="add mod">
            <ac:chgData name="Sarah Mercier" userId="6ea06227-bc98-4dc7-a27c-06c1a4b526e7" providerId="ADAL" clId="{B1B702D4-F0BA-B345-95F5-83C80B6E9006}" dt="2024-02-02T22:49:31.229" v="613" actId="404"/>
            <ac:spMkLst>
              <pc:docMk/>
              <pc:sldMasterMk cId="656358225" sldId="2147483662"/>
              <pc:sldLayoutMk cId="3189762666" sldId="2147483650"/>
              <ac:spMk id="6" creationId="{666091AB-23C6-4922-71A8-150FFAF00FE0}"/>
            </ac:spMkLst>
          </pc:spChg>
          <pc:spChg chg="add mod">
            <ac:chgData name="Sarah Mercier" userId="6ea06227-bc98-4dc7-a27c-06c1a4b526e7" providerId="ADAL" clId="{B1B702D4-F0BA-B345-95F5-83C80B6E9006}" dt="2024-02-02T22:49:47.080" v="651" actId="1035"/>
            <ac:spMkLst>
              <pc:docMk/>
              <pc:sldMasterMk cId="656358225" sldId="2147483662"/>
              <pc:sldLayoutMk cId="3189762666" sldId="2147483650"/>
              <ac:spMk id="7" creationId="{E92AF3CE-8F60-9A8C-6955-14501EF5F695}"/>
            </ac:spMkLst>
          </pc:spChg>
          <pc:spChg chg="add mod">
            <ac:chgData name="Sarah Mercier" userId="6ea06227-bc98-4dc7-a27c-06c1a4b526e7" providerId="ADAL" clId="{B1B702D4-F0BA-B345-95F5-83C80B6E9006}" dt="2024-02-02T22:50:07.585" v="689" actId="14100"/>
            <ac:spMkLst>
              <pc:docMk/>
              <pc:sldMasterMk cId="656358225" sldId="2147483662"/>
              <pc:sldLayoutMk cId="3189762666" sldId="2147483650"/>
              <ac:spMk id="8" creationId="{1386E447-8814-546B-971B-7FA4E81740CF}"/>
            </ac:spMkLst>
          </pc:spChg>
        </pc:sldLayoutChg>
      </pc:sldMasterChg>
    </pc:docChg>
  </pc:docChgLst>
  <pc:docChgLst>
    <pc:chgData name="Sarah Mercier" userId="6ea06227-bc98-4dc7-a27c-06c1a4b526e7" providerId="ADAL" clId="{DE95F5DC-2BE2-1646-83E6-E328F4992932}"/>
    <pc:docChg chg="undo custSel delSld modMainMaster">
      <pc:chgData name="Sarah Mercier" userId="6ea06227-bc98-4dc7-a27c-06c1a4b526e7" providerId="ADAL" clId="{DE95F5DC-2BE2-1646-83E6-E328F4992932}" dt="2023-06-01T19:28:25.493" v="51" actId="1076"/>
      <pc:docMkLst>
        <pc:docMk/>
      </pc:docMkLst>
      <pc:sldChg chg="del">
        <pc:chgData name="Sarah Mercier" userId="6ea06227-bc98-4dc7-a27c-06c1a4b526e7" providerId="ADAL" clId="{DE95F5DC-2BE2-1646-83E6-E328F4992932}" dt="2023-06-01T19:23:11.193" v="18" actId="2696"/>
        <pc:sldMkLst>
          <pc:docMk/>
          <pc:sldMk cId="1684452429" sldId="256"/>
        </pc:sldMkLst>
      </pc:sldChg>
      <pc:sldMasterChg chg="addSp delSp modSp mod addSldLayout delSldLayout modSldLayout">
        <pc:chgData name="Sarah Mercier" userId="6ea06227-bc98-4dc7-a27c-06c1a4b526e7" providerId="ADAL" clId="{DE95F5DC-2BE2-1646-83E6-E328F4992932}" dt="2023-06-01T19:28:25.493" v="51" actId="1076"/>
        <pc:sldMasterMkLst>
          <pc:docMk/>
          <pc:sldMasterMk cId="656358225" sldId="2147483662"/>
        </pc:sldMasterMkLst>
        <pc:spChg chg="mod">
          <ac:chgData name="Sarah Mercier" userId="6ea06227-bc98-4dc7-a27c-06c1a4b526e7" providerId="ADAL" clId="{DE95F5DC-2BE2-1646-83E6-E328F4992932}" dt="2023-06-01T19:25:40.881" v="34" actId="14100"/>
          <ac:spMkLst>
            <pc:docMk/>
            <pc:sldMasterMk cId="656358225" sldId="2147483662"/>
            <ac:spMk id="6" creationId="{D016841B-C148-7E46-A569-421E1BF32ADC}"/>
          </ac:spMkLst>
        </pc:spChg>
        <pc:spChg chg="mod">
          <ac:chgData name="Sarah Mercier" userId="6ea06227-bc98-4dc7-a27c-06c1a4b526e7" providerId="ADAL" clId="{DE95F5DC-2BE2-1646-83E6-E328F4992932}" dt="2023-06-01T19:23:54.078" v="29" actId="1035"/>
          <ac:spMkLst>
            <pc:docMk/>
            <pc:sldMasterMk cId="656358225" sldId="2147483662"/>
            <ac:spMk id="8" creationId="{5F035ED8-AF36-174B-85E8-0AD1B7EC23FC}"/>
          </ac:spMkLst>
        </pc:spChg>
        <pc:picChg chg="add del mod">
          <ac:chgData name="Sarah Mercier" userId="6ea06227-bc98-4dc7-a27c-06c1a4b526e7" providerId="ADAL" clId="{DE95F5DC-2BE2-1646-83E6-E328F4992932}" dt="2023-06-01T19:27:28.111" v="46" actId="478"/>
          <ac:picMkLst>
            <pc:docMk/>
            <pc:sldMasterMk cId="656358225" sldId="2147483662"/>
            <ac:picMk id="5" creationId="{DDC28441-BA07-7863-C4D7-AB6DC84F3007}"/>
          </ac:picMkLst>
        </pc:picChg>
        <pc:cxnChg chg="mod">
          <ac:chgData name="Sarah Mercier" userId="6ea06227-bc98-4dc7-a27c-06c1a4b526e7" providerId="ADAL" clId="{DE95F5DC-2BE2-1646-83E6-E328F4992932}" dt="2023-06-01T19:28:25.493" v="51" actId="1076"/>
          <ac:cxnSpMkLst>
            <pc:docMk/>
            <pc:sldMasterMk cId="656358225" sldId="2147483662"/>
            <ac:cxnSpMk id="7" creationId="{E081F738-6924-D045-A5CE-95E1EFD27905}"/>
          </ac:cxnSpMkLst>
        </pc:cxnChg>
        <pc:cxnChg chg="mod">
          <ac:chgData name="Sarah Mercier" userId="6ea06227-bc98-4dc7-a27c-06c1a4b526e7" providerId="ADAL" clId="{DE95F5DC-2BE2-1646-83E6-E328F4992932}" dt="2023-06-01T19:26:08.575" v="38" actId="1076"/>
          <ac:cxnSpMkLst>
            <pc:docMk/>
            <pc:sldMasterMk cId="656358225" sldId="2147483662"/>
            <ac:cxnSpMk id="10" creationId="{1D94BB3A-A3DC-FE4F-A09B-3A84F604ACD6}"/>
          </ac:cxnSpMkLst>
        </pc:cxnChg>
        <pc:cxnChg chg="mod">
          <ac:chgData name="Sarah Mercier" userId="6ea06227-bc98-4dc7-a27c-06c1a4b526e7" providerId="ADAL" clId="{DE95F5DC-2BE2-1646-83E6-E328F4992932}" dt="2023-06-01T19:24:54.393" v="30" actId="1076"/>
          <ac:cxnSpMkLst>
            <pc:docMk/>
            <pc:sldMasterMk cId="656358225" sldId="2147483662"/>
            <ac:cxnSpMk id="12" creationId="{0E4A95A8-E24A-E944-B335-1E57EB1AAD2E}"/>
          </ac:cxnSpMkLst>
        </pc:cxnChg>
        <pc:sldLayoutChg chg="modSp del mod">
          <pc:chgData name="Sarah Mercier" userId="6ea06227-bc98-4dc7-a27c-06c1a4b526e7" providerId="ADAL" clId="{DE95F5DC-2BE2-1646-83E6-E328F4992932}" dt="2023-06-01T19:23:19.790" v="19" actId="2696"/>
          <pc:sldLayoutMkLst>
            <pc:docMk/>
            <pc:sldMasterMk cId="656358225" sldId="2147483662"/>
            <pc:sldLayoutMk cId="707740217" sldId="2147483649"/>
          </pc:sldLayoutMkLst>
          <pc:spChg chg="mod">
            <ac:chgData name="Sarah Mercier" userId="6ea06227-bc98-4dc7-a27c-06c1a4b526e7" providerId="ADAL" clId="{DE95F5DC-2BE2-1646-83E6-E328F4992932}" dt="2023-06-01T19:22:00.562" v="2" actId="14100"/>
            <ac:spMkLst>
              <pc:docMk/>
              <pc:sldMasterMk cId="656358225" sldId="2147483662"/>
              <pc:sldLayoutMk cId="707740217" sldId="2147483649"/>
              <ac:spMk id="7" creationId="{EF3505EB-2877-5B4A-84B0-EE66D10F6D24}"/>
            </ac:spMkLst>
          </pc:spChg>
        </pc:sldLayoutChg>
        <pc:sldLayoutChg chg="addSp modSp mod">
          <pc:chgData name="Sarah Mercier" userId="6ea06227-bc98-4dc7-a27c-06c1a4b526e7" providerId="ADAL" clId="{DE95F5DC-2BE2-1646-83E6-E328F4992932}" dt="2023-06-01T19:25:52.374" v="36" actId="1076"/>
          <pc:sldLayoutMkLst>
            <pc:docMk/>
            <pc:sldMasterMk cId="656358225" sldId="2147483662"/>
            <pc:sldLayoutMk cId="3189762666" sldId="2147483650"/>
          </pc:sldLayoutMkLst>
          <pc:spChg chg="add mod">
            <ac:chgData name="Sarah Mercier" userId="6ea06227-bc98-4dc7-a27c-06c1a4b526e7" providerId="ADAL" clId="{DE95F5DC-2BE2-1646-83E6-E328F4992932}" dt="2023-06-01T19:25:52.374" v="36" actId="1076"/>
            <ac:spMkLst>
              <pc:docMk/>
              <pc:sldMasterMk cId="656358225" sldId="2147483662"/>
              <pc:sldLayoutMk cId="3189762666" sldId="2147483650"/>
              <ac:spMk id="2" creationId="{00DC09F4-46F7-546F-AA88-EA6B1515DD24}"/>
            </ac:spMkLst>
          </pc:spChg>
        </pc:sldLayoutChg>
        <pc:sldLayoutChg chg="new del mod">
          <pc:chgData name="Sarah Mercier" userId="6ea06227-bc98-4dc7-a27c-06c1a4b526e7" providerId="ADAL" clId="{DE95F5DC-2BE2-1646-83E6-E328F4992932}" dt="2023-06-01T19:27:51.148" v="48" actId="11236"/>
          <pc:sldLayoutMkLst>
            <pc:docMk/>
            <pc:sldMasterMk cId="656358225" sldId="2147483662"/>
            <pc:sldLayoutMk cId="1582609421" sldId="2147483651"/>
          </pc:sldLayoutMkLst>
        </pc:sldLayoutChg>
        <pc:sldLayoutChg chg="new del mod">
          <pc:chgData name="Sarah Mercier" userId="6ea06227-bc98-4dc7-a27c-06c1a4b526e7" providerId="ADAL" clId="{DE95F5DC-2BE2-1646-83E6-E328F4992932}" dt="2023-06-01T19:28:01.451" v="50" actId="11236"/>
          <pc:sldLayoutMkLst>
            <pc:docMk/>
            <pc:sldMasterMk cId="656358225" sldId="2147483662"/>
            <pc:sldLayoutMk cId="3744999943" sldId="214748365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3D39-BA40-4C4F-9CF7-589E258CAC92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B40C0-22FA-564C-A917-2A9CE169A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33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6091AB-23C6-4922-71A8-150FFAF00FE0}"/>
              </a:ext>
            </a:extLst>
          </p:cNvPr>
          <p:cNvSpPr txBox="1"/>
          <p:nvPr userDrawn="1"/>
        </p:nvSpPr>
        <p:spPr>
          <a:xfrm>
            <a:off x="21132" y="494784"/>
            <a:ext cx="17621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[On-screen Text]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AF3CE-8F60-9A8C-6955-14501EF5F695}"/>
              </a:ext>
            </a:extLst>
          </p:cNvPr>
          <p:cNvSpPr txBox="1"/>
          <p:nvPr userDrawn="1"/>
        </p:nvSpPr>
        <p:spPr>
          <a:xfrm>
            <a:off x="4085132" y="3644384"/>
            <a:ext cx="17621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[Programming Notes]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6E447-8814-546B-971B-7FA4E81740CF}"/>
              </a:ext>
            </a:extLst>
          </p:cNvPr>
          <p:cNvSpPr txBox="1"/>
          <p:nvPr userDrawn="1"/>
        </p:nvSpPr>
        <p:spPr>
          <a:xfrm>
            <a:off x="4085131" y="5206484"/>
            <a:ext cx="23537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[Alt Text/Image Description]</a:t>
            </a:r>
          </a:p>
        </p:txBody>
      </p:sp>
    </p:spTree>
    <p:extLst>
      <p:ext uri="{BB962C8B-B14F-4D97-AF65-F5344CB8AC3E}">
        <p14:creationId xmlns:p14="http://schemas.microsoft.com/office/powerpoint/2010/main" val="318976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94BB3A-A3DC-FE4F-A09B-3A84F604ACD6}"/>
              </a:ext>
            </a:extLst>
          </p:cNvPr>
          <p:cNvCxnSpPr/>
          <p:nvPr userDrawn="1"/>
        </p:nvCxnSpPr>
        <p:spPr>
          <a:xfrm>
            <a:off x="0" y="487017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E4A95A8-E24A-E944-B335-1E57EB1AAD2E}"/>
              </a:ext>
            </a:extLst>
          </p:cNvPr>
          <p:cNvCxnSpPr/>
          <p:nvPr userDrawn="1"/>
        </p:nvCxnSpPr>
        <p:spPr>
          <a:xfrm>
            <a:off x="4094921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081F738-6924-D045-A5CE-95E1EFD27905}"/>
              </a:ext>
            </a:extLst>
          </p:cNvPr>
          <p:cNvCxnSpPr>
            <a:cxnSpLocks/>
          </p:cNvCxnSpPr>
          <p:nvPr userDrawn="1"/>
        </p:nvCxnSpPr>
        <p:spPr>
          <a:xfrm>
            <a:off x="4094921" y="3621156"/>
            <a:ext cx="80970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F035ED8-AF36-174B-85E8-0AD1B7EC23FC}"/>
              </a:ext>
            </a:extLst>
          </p:cNvPr>
          <p:cNvSpPr txBox="1"/>
          <p:nvPr userDrawn="1"/>
        </p:nvSpPr>
        <p:spPr>
          <a:xfrm>
            <a:off x="9481935" y="13484"/>
            <a:ext cx="271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Successive Approximation Model (SAM)</a:t>
            </a:r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C0C45105-F813-4400-3E24-3409CC9D8C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636" y="0"/>
            <a:ext cx="330957" cy="48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leninteractions.com/services/custom-learning/sam/elearning-developmen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AA7AE2-DF2E-CA95-A03F-C3F6F0637E88}"/>
              </a:ext>
            </a:extLst>
          </p:cNvPr>
          <p:cNvSpPr txBox="1"/>
          <p:nvPr/>
        </p:nvSpPr>
        <p:spPr>
          <a:xfrm>
            <a:off x="299633" y="51884"/>
            <a:ext cx="3297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Slide #x: Introduction to SAM</a:t>
            </a:r>
          </a:p>
        </p:txBody>
      </p:sp>
      <p:pic>
        <p:nvPicPr>
          <p:cNvPr id="1026" name="Picture 2" descr="SAM Process Diagram 2021 - Name &amp; Copyright 2021 - 150 dpi">
            <a:extLst>
              <a:ext uri="{FF2B5EF4-FFF2-40B4-BE49-F238E27FC236}">
                <a16:creationId xmlns:a16="http://schemas.microsoft.com/office/drawing/2014/main" id="{CA7B0942-A014-67F8-C8F2-C0F63A67C8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83"/>
          <a:stretch/>
        </p:blipFill>
        <p:spPr bwMode="auto">
          <a:xfrm>
            <a:off x="4928461" y="673443"/>
            <a:ext cx="6013343" cy="301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51AAA3-DF8F-9440-618B-45AD6D8706D9}"/>
              </a:ext>
            </a:extLst>
          </p:cNvPr>
          <p:cNvSpPr txBox="1"/>
          <p:nvPr/>
        </p:nvSpPr>
        <p:spPr>
          <a:xfrm>
            <a:off x="299633" y="1339623"/>
            <a:ext cx="32701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Introduction to SAM</a:t>
            </a:r>
          </a:p>
          <a:p>
            <a:endParaRPr lang="en-US" dirty="0"/>
          </a:p>
          <a:p>
            <a:r>
              <a:rPr lang="en-US" dirty="0"/>
              <a:t>The Successive Approximation Model is an instructional design model developed by Allen Interactions.</a:t>
            </a:r>
          </a:p>
          <a:p>
            <a:endParaRPr lang="en-US" dirty="0"/>
          </a:p>
          <a:p>
            <a:r>
              <a:rPr lang="en-US" dirty="0"/>
              <a:t>As you can see here, this model better reflects the iterative nature of e-learning development than traditional models such as ADDIE.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0A3FF3-5284-E1A4-3C76-086744632811}"/>
              </a:ext>
            </a:extLst>
          </p:cNvPr>
          <p:cNvSpPr txBox="1"/>
          <p:nvPr/>
        </p:nvSpPr>
        <p:spPr>
          <a:xfrm>
            <a:off x="4386019" y="5600053"/>
            <a:ext cx="739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??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B8B6E2-42B7-EB95-6EED-064FD926C881}"/>
              </a:ext>
            </a:extLst>
          </p:cNvPr>
          <p:cNvSpPr txBox="1"/>
          <p:nvPr/>
        </p:nvSpPr>
        <p:spPr>
          <a:xfrm>
            <a:off x="4386019" y="4016624"/>
            <a:ext cx="7392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interactions on this slide.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 to </a:t>
            </a:r>
            <a:r>
              <a:rPr lang="en-US" dirty="0">
                <a:hlinkClick r:id="rId3"/>
              </a:rPr>
              <a:t>https://www.alleninteractions.com/services/custom-learning/sam/elearning-development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 to next slide.</a:t>
            </a:r>
          </a:p>
        </p:txBody>
      </p:sp>
    </p:spTree>
    <p:extLst>
      <p:ext uri="{BB962C8B-B14F-4D97-AF65-F5344CB8AC3E}">
        <p14:creationId xmlns:p14="http://schemas.microsoft.com/office/powerpoint/2010/main" val="1372026805"/>
      </p:ext>
    </p:extLst>
  </p:cSld>
  <p:clrMapOvr>
    <a:masterClrMapping/>
  </p:clrMapOvr>
</p:sld>
</file>

<file path=ppt/theme/theme1.xml><?xml version="1.0" encoding="utf-8"?>
<a:theme xmlns:a="http://schemas.openxmlformats.org/drawingml/2006/main" name="TEXT BLOCK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F5408D3D93BB4A984129C6AAC0DDF6" ma:contentTypeVersion="18" ma:contentTypeDescription="Create a new document." ma:contentTypeScope="" ma:versionID="e3b0827a2bc915176e779f44ec657935">
  <xsd:schema xmlns:xsd="http://www.w3.org/2001/XMLSchema" xmlns:xs="http://www.w3.org/2001/XMLSchema" xmlns:p="http://schemas.microsoft.com/office/2006/metadata/properties" xmlns:ns2="bc4d2658-e1d3-4639-8e98-8529cb3b297b" xmlns:ns3="f7db5777-95b8-4f29-bf7e-726377ad1c7b" targetNamespace="http://schemas.microsoft.com/office/2006/metadata/properties" ma:root="true" ma:fieldsID="eb1f0a3e468aec6503479e4db648ed5a" ns2:_="" ns3:_="">
    <xsd:import namespace="bc4d2658-e1d3-4639-8e98-8529cb3b297b"/>
    <xsd:import namespace="f7db5777-95b8-4f29-bf7e-726377ad1c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4d2658-e1d3-4639-8e98-8529cb3b29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ce355e3-a769-4920-8c05-0eff70bb84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db5777-95b8-4f29-bf7e-726377ad1c7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0d8ce25-e08c-4ff6-88d3-86d5bcad1e11}" ma:internalName="TaxCatchAll" ma:showField="CatchAllData" ma:web="f7db5777-95b8-4f29-bf7e-726377ad1c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db5777-95b8-4f29-bf7e-726377ad1c7b" xsi:nil="true"/>
    <lcf76f155ced4ddcb4097134ff3c332f xmlns="bc4d2658-e1d3-4639-8e98-8529cb3b297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CA6EED-2D49-47B1-9337-0E97F6367C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4d2658-e1d3-4639-8e98-8529cb3b297b"/>
    <ds:schemaRef ds:uri="f7db5777-95b8-4f29-bf7e-726377ad1c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662400-093E-48A0-AB68-54B2D8F1FE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8B4C89-278A-4BD7-8BB6-20E420B7DADC}">
  <ds:schemaRefs>
    <ds:schemaRef ds:uri="http://www.w3.org/XML/1998/namespace"/>
    <ds:schemaRef ds:uri="f7db5777-95b8-4f29-bf7e-726377ad1c7b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bc4d2658-e1d3-4639-8e98-8529cb3b297b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76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TEXT BLOCKS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Mercier</dc:creator>
  <cp:lastModifiedBy>Sarah Mercier</cp:lastModifiedBy>
  <cp:revision>1</cp:revision>
  <dcterms:created xsi:type="dcterms:W3CDTF">2022-02-02T22:36:55Z</dcterms:created>
  <dcterms:modified xsi:type="dcterms:W3CDTF">2024-02-02T22:56:04Z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0x01010054F5408D3D93BB4A984129C6AAC0DDF6</vt:lpwstr>
  </property>
  <property fmtid="{D5CDD505-2E9C-101B-9397-08002B2CF9AE}" pid="3" name="MediaServiceImageTags">
    <vt:lpwstr/>
  </property>
</Properties>
</file>