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6"/>
  </p:notesMasterIdLst>
  <p:handoutMasterIdLst>
    <p:handoutMasterId r:id="rId7"/>
  </p:handoutMasterIdLst>
  <p:sldIdLst>
    <p:sldId id="274" r:id="rId5"/>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160" userDrawn="1">
          <p15:clr>
            <a:srgbClr val="A4A3A4"/>
          </p15:clr>
        </p15:guide>
        <p15:guide id="3" orient="horz" pos="2880" userDrawn="1">
          <p15:clr>
            <a:srgbClr val="A4A3A4"/>
          </p15:clr>
        </p15:guide>
        <p15:guide id="4" pos="3589" userDrawn="1">
          <p15:clr>
            <a:srgbClr val="A4A3A4"/>
          </p15:clr>
        </p15:guide>
        <p15:guide id="5" orient="horz" pos="22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DE5"/>
    <a:srgbClr val="2739FF"/>
    <a:srgbClr val="0078D4"/>
    <a:srgbClr val="1655A0"/>
    <a:srgbClr val="F8F8F8"/>
    <a:srgbClr val="E9E9EB"/>
    <a:srgbClr val="E1E0DE"/>
    <a:srgbClr val="1A327F"/>
    <a:srgbClr val="1B1464"/>
    <a:srgbClr val="7BCD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842" autoAdjust="0"/>
    <p:restoredTop sz="94694" autoAdjust="0"/>
  </p:normalViewPr>
  <p:slideViewPr>
    <p:cSldViewPr snapToGrid="0" showGuides="1">
      <p:cViewPr varScale="1">
        <p:scale>
          <a:sx n="91" d="100"/>
          <a:sy n="91" d="100"/>
        </p:scale>
        <p:origin x="1496" y="184"/>
      </p:cViewPr>
      <p:guideLst>
        <p:guide pos="2160"/>
        <p:guide orient="horz" pos="2880"/>
        <p:guide pos="3589"/>
        <p:guide orient="horz" pos="226"/>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65" d="100"/>
          <a:sy n="65" d="100"/>
        </p:scale>
        <p:origin x="2194"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87E1F32-670E-42A1-BB79-BE7CF13D3D4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37952D9F-355D-4E4D-9520-4A19B294762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23F10A-5BE5-4EE5-83A9-FC7FBAB5AC38}" type="datetimeFigureOut">
              <a:rPr lang="en-US" smtClean="0"/>
              <a:t>2/1/24</a:t>
            </a:fld>
            <a:endParaRPr lang="en-US" dirty="0"/>
          </a:p>
        </p:txBody>
      </p:sp>
      <p:sp>
        <p:nvSpPr>
          <p:cNvPr id="4" name="Footer Placeholder 3">
            <a:extLst>
              <a:ext uri="{FF2B5EF4-FFF2-40B4-BE49-F238E27FC236}">
                <a16:creationId xmlns:a16="http://schemas.microsoft.com/office/drawing/2014/main" id="{9C1D824E-CABD-4018-B1C4-F54DF49C3C8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68D1F29-09CA-482E-8686-EEE88BB73D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69D12F-E8AC-48C0-8B1F-BD566648D8E6}" type="slidenum">
              <a:rPr lang="en-US" smtClean="0"/>
              <a:t>‹#›</a:t>
            </a:fld>
            <a:endParaRPr lang="en-US" dirty="0"/>
          </a:p>
        </p:txBody>
      </p:sp>
    </p:spTree>
    <p:extLst>
      <p:ext uri="{BB962C8B-B14F-4D97-AF65-F5344CB8AC3E}">
        <p14:creationId xmlns:p14="http://schemas.microsoft.com/office/powerpoint/2010/main" val="27946547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727D22-D115-4CF2-BE84-ED8A12B36F7E}" type="datetimeFigureOut">
              <a:rPr lang="en-US" noProof="0" smtClean="0"/>
              <a:t>2/1/24</a:t>
            </a:fld>
            <a:endParaRPr lang="en-US" noProof="0"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136092-2EDF-47BF-99B1-B87430F95B70}" type="slidenum">
              <a:rPr lang="en-US" noProof="0" smtClean="0"/>
              <a:t>‹#›</a:t>
            </a:fld>
            <a:endParaRPr lang="en-US" noProof="0" dirty="0"/>
          </a:p>
        </p:txBody>
      </p:sp>
    </p:spTree>
    <p:extLst>
      <p:ext uri="{BB962C8B-B14F-4D97-AF65-F5344CB8AC3E}">
        <p14:creationId xmlns:p14="http://schemas.microsoft.com/office/powerpoint/2010/main" val="3603056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136092-2EDF-47BF-99B1-B87430F95B70}" type="slidenum">
              <a:rPr lang="en-US" noProof="0" smtClean="0"/>
              <a:t>1</a:t>
            </a:fld>
            <a:endParaRPr lang="en-US" noProof="0" dirty="0"/>
          </a:p>
        </p:txBody>
      </p:sp>
    </p:spTree>
    <p:extLst>
      <p:ext uri="{BB962C8B-B14F-4D97-AF65-F5344CB8AC3E}">
        <p14:creationId xmlns:p14="http://schemas.microsoft.com/office/powerpoint/2010/main" val="1668491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bg bwMode="blackWhite">
      <p:bgPr>
        <a:gradFill>
          <a:gsLst>
            <a:gs pos="0">
              <a:schemeClr val="accent3"/>
            </a:gs>
            <a:gs pos="100000">
              <a:schemeClr val="accent3"/>
            </a:gs>
            <a:gs pos="89000">
              <a:schemeClr val="accent2">
                <a:lumMod val="60000"/>
                <a:lumOff val="40000"/>
              </a:schemeClr>
            </a:gs>
            <a:gs pos="17000">
              <a:schemeClr val="accent2">
                <a:lumMod val="60000"/>
                <a:lumOff val="40000"/>
              </a:schemeClr>
            </a:gs>
            <a:gs pos="47000">
              <a:schemeClr val="accent2">
                <a:lumMod val="40000"/>
                <a:lumOff val="60000"/>
              </a:schemeClr>
            </a:gs>
          </a:gsLst>
          <a:lin ang="2700000" scaled="1"/>
        </a:gradFill>
        <a:effectLst/>
      </p:bgPr>
    </p:bg>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BDA1E0F1-9EB1-81B9-B18A-EFB74DD251B1}"/>
              </a:ext>
              <a:ext uri="{C183D7F6-B498-43B3-948B-1728B52AA6E4}">
                <adec:decorative xmlns:adec="http://schemas.microsoft.com/office/drawing/2017/decorative" val="1"/>
              </a:ext>
            </a:extLst>
          </p:cNvPr>
          <p:cNvGrpSpPr/>
          <p:nvPr userDrawn="1"/>
        </p:nvGrpSpPr>
        <p:grpSpPr>
          <a:xfrm>
            <a:off x="-1" y="246606"/>
            <a:ext cx="6860997" cy="8916825"/>
            <a:chOff x="-1" y="246606"/>
            <a:chExt cx="6860997" cy="8916825"/>
          </a:xfrm>
        </p:grpSpPr>
        <p:sp>
          <p:nvSpPr>
            <p:cNvPr id="50" name="Rectangle 49">
              <a:extLst>
                <a:ext uri="{FF2B5EF4-FFF2-40B4-BE49-F238E27FC236}">
                  <a16:creationId xmlns:a16="http://schemas.microsoft.com/office/drawing/2014/main" id="{0E12A7D7-5D5B-461C-D9D6-6EC3B6DF3CAA}"/>
                </a:ext>
              </a:extLst>
            </p:cNvPr>
            <p:cNvSpPr/>
            <p:nvPr userDrawn="1"/>
          </p:nvSpPr>
          <p:spPr>
            <a:xfrm>
              <a:off x="-1" y="3817066"/>
              <a:ext cx="4017111" cy="27059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Narrow"/>
                <a:ea typeface="+mn-ea"/>
                <a:cs typeface="+mn-cs"/>
              </a:endParaRPr>
            </a:p>
          </p:txBody>
        </p:sp>
        <p:sp>
          <p:nvSpPr>
            <p:cNvPr id="41" name="Rectangle 40">
              <a:extLst>
                <a:ext uri="{FF2B5EF4-FFF2-40B4-BE49-F238E27FC236}">
                  <a16:creationId xmlns:a16="http://schemas.microsoft.com/office/drawing/2014/main" id="{B4D02A96-6E87-8200-0797-6B1889BB2B00}"/>
                </a:ext>
              </a:extLst>
            </p:cNvPr>
            <p:cNvSpPr/>
            <p:nvPr userDrawn="1"/>
          </p:nvSpPr>
          <p:spPr>
            <a:xfrm>
              <a:off x="0" y="6497026"/>
              <a:ext cx="4242216" cy="26469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Narrow"/>
                <a:ea typeface="+mn-ea"/>
                <a:cs typeface="+mn-cs"/>
              </a:endParaRPr>
            </a:p>
          </p:txBody>
        </p:sp>
        <p:sp>
          <p:nvSpPr>
            <p:cNvPr id="42" name="Rectangle 41">
              <a:extLst>
                <a:ext uri="{FF2B5EF4-FFF2-40B4-BE49-F238E27FC236}">
                  <a16:creationId xmlns:a16="http://schemas.microsoft.com/office/drawing/2014/main" id="{4D2F25EC-BCDA-5237-F66F-075C722B28F3}"/>
                </a:ext>
              </a:extLst>
            </p:cNvPr>
            <p:cNvSpPr/>
            <p:nvPr userDrawn="1"/>
          </p:nvSpPr>
          <p:spPr>
            <a:xfrm>
              <a:off x="242059" y="246606"/>
              <a:ext cx="6361213" cy="8620075"/>
            </a:xfrm>
            <a:prstGeom prst="rect">
              <a:avLst/>
            </a:prstGeom>
            <a:noFill/>
            <a:ln w="95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Narrow"/>
                <a:ea typeface="+mn-ea"/>
                <a:cs typeface="+mn-cs"/>
              </a:endParaRPr>
            </a:p>
          </p:txBody>
        </p:sp>
        <p:sp>
          <p:nvSpPr>
            <p:cNvPr id="58" name="Rectangle 57">
              <a:extLst>
                <a:ext uri="{FF2B5EF4-FFF2-40B4-BE49-F238E27FC236}">
                  <a16:creationId xmlns:a16="http://schemas.microsoft.com/office/drawing/2014/main" id="{C405BBA1-4547-7E7B-831A-AD3646803B5F}"/>
                </a:ext>
              </a:extLst>
            </p:cNvPr>
            <p:cNvSpPr/>
            <p:nvPr userDrawn="1"/>
          </p:nvSpPr>
          <p:spPr>
            <a:xfrm rot="10800000">
              <a:off x="3799320" y="4223374"/>
              <a:ext cx="3061676" cy="492970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FFFF"/>
                </a:solidFill>
                <a:effectLst/>
                <a:uLnTx/>
                <a:uFillTx/>
                <a:latin typeface="Arial Narrow"/>
                <a:ea typeface="+mn-ea"/>
                <a:cs typeface="+mn-cs"/>
              </a:endParaRPr>
            </a:p>
          </p:txBody>
        </p:sp>
        <p:sp>
          <p:nvSpPr>
            <p:cNvPr id="44" name="Rectangle 43">
              <a:extLst>
                <a:ext uri="{FF2B5EF4-FFF2-40B4-BE49-F238E27FC236}">
                  <a16:creationId xmlns:a16="http://schemas.microsoft.com/office/drawing/2014/main" id="{AD59945C-3690-B61E-2E73-76FBA140BC75}"/>
                </a:ext>
              </a:extLst>
            </p:cNvPr>
            <p:cNvSpPr/>
            <p:nvPr userDrawn="1"/>
          </p:nvSpPr>
          <p:spPr>
            <a:xfrm>
              <a:off x="-1" y="3814807"/>
              <a:ext cx="239495" cy="268221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Narrow"/>
                <a:ea typeface="+mn-ea"/>
                <a:cs typeface="+mn-cs"/>
              </a:endParaRPr>
            </a:p>
          </p:txBody>
        </p:sp>
        <p:sp>
          <p:nvSpPr>
            <p:cNvPr id="45" name="Rectangle 44">
              <a:extLst>
                <a:ext uri="{FF2B5EF4-FFF2-40B4-BE49-F238E27FC236}">
                  <a16:creationId xmlns:a16="http://schemas.microsoft.com/office/drawing/2014/main" id="{CEECB91E-C67D-CB61-9676-064964DA6F42}"/>
                </a:ext>
              </a:extLst>
            </p:cNvPr>
            <p:cNvSpPr/>
            <p:nvPr userDrawn="1"/>
          </p:nvSpPr>
          <p:spPr>
            <a:xfrm rot="5400000">
              <a:off x="2559107" y="7902772"/>
              <a:ext cx="277319" cy="220513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Narrow"/>
                <a:ea typeface="+mn-ea"/>
                <a:cs typeface="+mn-cs"/>
              </a:endParaRPr>
            </a:p>
          </p:txBody>
        </p:sp>
        <p:cxnSp>
          <p:nvCxnSpPr>
            <p:cNvPr id="46" name="Straight Connector 45">
              <a:extLst>
                <a:ext uri="{FF2B5EF4-FFF2-40B4-BE49-F238E27FC236}">
                  <a16:creationId xmlns:a16="http://schemas.microsoft.com/office/drawing/2014/main" id="{7A99F5F8-915D-F942-92DC-2D955250192E}"/>
                </a:ext>
              </a:extLst>
            </p:cNvPr>
            <p:cNvCxnSpPr/>
            <p:nvPr userDrawn="1"/>
          </p:nvCxnSpPr>
          <p:spPr>
            <a:xfrm>
              <a:off x="239494" y="3742500"/>
              <a:ext cx="377761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E0015AAC-BD63-DE50-7C65-2E6A19572092}"/>
                </a:ext>
              </a:extLst>
            </p:cNvPr>
            <p:cNvSpPr/>
            <p:nvPr userDrawn="1"/>
          </p:nvSpPr>
          <p:spPr>
            <a:xfrm rot="10800000">
              <a:off x="3802838" y="4251018"/>
              <a:ext cx="3055162" cy="4912413"/>
            </a:xfrm>
            <a:prstGeom prst="rect">
              <a:avLst/>
            </a:prstGeom>
            <a:gradFill>
              <a:gsLst>
                <a:gs pos="0">
                  <a:schemeClr val="accent2">
                    <a:lumMod val="60000"/>
                    <a:lumOff val="40000"/>
                    <a:alpha val="35000"/>
                  </a:schemeClr>
                </a:gs>
                <a:gs pos="100000">
                  <a:schemeClr val="accent2">
                    <a:lumMod val="20000"/>
                    <a:lumOff val="80000"/>
                    <a:alpha val="43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FFFF"/>
                </a:solidFill>
                <a:effectLst/>
                <a:uLnTx/>
                <a:uFillTx/>
                <a:latin typeface="Arial Narrow"/>
                <a:ea typeface="+mn-ea"/>
                <a:cs typeface="+mn-cs"/>
              </a:endParaRPr>
            </a:p>
          </p:txBody>
        </p:sp>
      </p:grpSp>
      <p:cxnSp>
        <p:nvCxnSpPr>
          <p:cNvPr id="49" name="Straight Connector 48">
            <a:extLst>
              <a:ext uri="{FF2B5EF4-FFF2-40B4-BE49-F238E27FC236}">
                <a16:creationId xmlns:a16="http://schemas.microsoft.com/office/drawing/2014/main" id="{D43B577A-972C-6CD0-6CCC-0BC2B13F3E80}"/>
              </a:ext>
              <a:ext uri="{C183D7F6-B498-43B3-948B-1728B52AA6E4}">
                <adec:decorative xmlns:adec="http://schemas.microsoft.com/office/drawing/2017/decorative" val="1"/>
              </a:ext>
            </a:extLst>
          </p:cNvPr>
          <p:cNvCxnSpPr>
            <a:cxnSpLocks/>
          </p:cNvCxnSpPr>
          <p:nvPr userDrawn="1"/>
        </p:nvCxnSpPr>
        <p:spPr>
          <a:xfrm>
            <a:off x="239494" y="7634488"/>
            <a:ext cx="31895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Title 28">
            <a:extLst>
              <a:ext uri="{FF2B5EF4-FFF2-40B4-BE49-F238E27FC236}">
                <a16:creationId xmlns:a16="http://schemas.microsoft.com/office/drawing/2014/main" id="{CF5BE93F-A649-42C8-AEBD-2B75A390FADC}"/>
              </a:ext>
            </a:extLst>
          </p:cNvPr>
          <p:cNvSpPr>
            <a:spLocks noGrp="1"/>
          </p:cNvSpPr>
          <p:nvPr>
            <p:ph type="title" hasCustomPrompt="1"/>
          </p:nvPr>
        </p:nvSpPr>
        <p:spPr>
          <a:xfrm>
            <a:off x="488354" y="2855591"/>
            <a:ext cx="3933482" cy="848902"/>
          </a:xfrm>
        </p:spPr>
        <p:txBody>
          <a:bodyPr lIns="45720" tIns="0" rIns="0" bIns="0">
            <a:noAutofit/>
          </a:bodyPr>
          <a:lstStyle>
            <a:lvl1pPr algn="l">
              <a:defRPr sz="7200" b="1" cap="all" spc="-300" baseline="0">
                <a:solidFill>
                  <a:schemeClr val="bg1"/>
                </a:solidFill>
              </a:defRPr>
            </a:lvl1pPr>
          </a:lstStyle>
          <a:p>
            <a:r>
              <a:rPr lang="en-US" dirty="0"/>
              <a:t>Title</a:t>
            </a:r>
            <a:endParaRPr lang="ru-RU" dirty="0"/>
          </a:p>
        </p:txBody>
      </p:sp>
      <p:sp>
        <p:nvSpPr>
          <p:cNvPr id="7" name="Text Placeholder 4">
            <a:extLst>
              <a:ext uri="{FF2B5EF4-FFF2-40B4-BE49-F238E27FC236}">
                <a16:creationId xmlns:a16="http://schemas.microsoft.com/office/drawing/2014/main" id="{B2B21ACF-7491-DC3A-1190-D697162F40F8}"/>
              </a:ext>
            </a:extLst>
          </p:cNvPr>
          <p:cNvSpPr>
            <a:spLocks noGrp="1"/>
          </p:cNvSpPr>
          <p:nvPr>
            <p:ph type="body" sz="quarter" idx="11" hasCustomPrompt="1"/>
          </p:nvPr>
        </p:nvSpPr>
        <p:spPr>
          <a:xfrm>
            <a:off x="488353" y="479927"/>
            <a:ext cx="5866390" cy="221113"/>
          </a:xfrm>
        </p:spPr>
        <p:txBody>
          <a:bodyPr>
            <a:noAutofit/>
          </a:bodyPr>
          <a:lstStyle>
            <a:lvl1pPr marL="0" indent="0">
              <a:buNone/>
              <a:defRPr sz="900" b="1" cap="all" baseline="0">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 here</a:t>
            </a:r>
          </a:p>
        </p:txBody>
      </p:sp>
      <p:sp>
        <p:nvSpPr>
          <p:cNvPr id="8" name="Text Placeholder 4">
            <a:extLst>
              <a:ext uri="{FF2B5EF4-FFF2-40B4-BE49-F238E27FC236}">
                <a16:creationId xmlns:a16="http://schemas.microsoft.com/office/drawing/2014/main" id="{41AC6248-5D4B-21C4-C649-8DF18D8CB34A}"/>
              </a:ext>
            </a:extLst>
          </p:cNvPr>
          <p:cNvSpPr>
            <a:spLocks noGrp="1"/>
          </p:cNvSpPr>
          <p:nvPr>
            <p:ph type="body" sz="quarter" idx="12" hasCustomPrompt="1"/>
          </p:nvPr>
        </p:nvSpPr>
        <p:spPr>
          <a:xfrm>
            <a:off x="488353" y="743713"/>
            <a:ext cx="5866389" cy="1368626"/>
          </a:xfrm>
        </p:spPr>
        <p:txBody>
          <a:bodyPr numCol="2" spcCol="365760">
            <a:noAutofit/>
          </a:bodyPr>
          <a:lstStyle>
            <a:lvl1pPr marL="0" indent="0">
              <a:lnSpc>
                <a:spcPct val="120000"/>
              </a:lnSpc>
              <a:buNone/>
              <a:defRPr sz="900" b="0" cap="none" baseline="0">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text here</a:t>
            </a:r>
          </a:p>
        </p:txBody>
      </p:sp>
      <p:sp>
        <p:nvSpPr>
          <p:cNvPr id="5" name="Text Placeholder 4">
            <a:extLst>
              <a:ext uri="{FF2B5EF4-FFF2-40B4-BE49-F238E27FC236}">
                <a16:creationId xmlns:a16="http://schemas.microsoft.com/office/drawing/2014/main" id="{359E3986-992C-6CD7-1944-6E33BB066E6E}"/>
              </a:ext>
            </a:extLst>
          </p:cNvPr>
          <p:cNvSpPr>
            <a:spLocks noGrp="1"/>
          </p:cNvSpPr>
          <p:nvPr>
            <p:ph type="body" sz="quarter" idx="10" hasCustomPrompt="1"/>
          </p:nvPr>
        </p:nvSpPr>
        <p:spPr>
          <a:xfrm>
            <a:off x="488354" y="2462090"/>
            <a:ext cx="3932778" cy="393501"/>
          </a:xfrm>
        </p:spPr>
        <p:txBody>
          <a:bodyPr>
            <a:normAutofit/>
          </a:bodyPr>
          <a:lstStyle>
            <a:lvl1pPr marL="0" indent="0">
              <a:buNone/>
              <a:defRPr sz="2400" b="1" cap="all" baseline="0">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title here</a:t>
            </a:r>
          </a:p>
        </p:txBody>
      </p:sp>
      <p:sp>
        <p:nvSpPr>
          <p:cNvPr id="9" name="Text Placeholder 4">
            <a:extLst>
              <a:ext uri="{FF2B5EF4-FFF2-40B4-BE49-F238E27FC236}">
                <a16:creationId xmlns:a16="http://schemas.microsoft.com/office/drawing/2014/main" id="{071F4B94-F934-E5D5-81C9-1E4DD8BCBDE5}"/>
              </a:ext>
            </a:extLst>
          </p:cNvPr>
          <p:cNvSpPr>
            <a:spLocks noGrp="1"/>
          </p:cNvSpPr>
          <p:nvPr>
            <p:ph type="body" sz="quarter" idx="13" hasCustomPrompt="1"/>
          </p:nvPr>
        </p:nvSpPr>
        <p:spPr>
          <a:xfrm>
            <a:off x="488353" y="4118945"/>
            <a:ext cx="3059755" cy="744593"/>
          </a:xfrm>
        </p:spPr>
        <p:txBody>
          <a:bodyPr>
            <a:normAutofit/>
          </a:bodyPr>
          <a:lstStyle>
            <a:lvl1pPr marL="0" indent="0">
              <a:buNone/>
              <a:defRPr sz="2400" b="1" cap="all" baseline="0">
                <a:solidFill>
                  <a:schemeClr val="accent2"/>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 here</a:t>
            </a:r>
          </a:p>
        </p:txBody>
      </p:sp>
      <p:sp>
        <p:nvSpPr>
          <p:cNvPr id="10" name="Text Placeholder 4">
            <a:extLst>
              <a:ext uri="{FF2B5EF4-FFF2-40B4-BE49-F238E27FC236}">
                <a16:creationId xmlns:a16="http://schemas.microsoft.com/office/drawing/2014/main" id="{C6EF96BA-CB02-3A6C-D777-434E315AED50}"/>
              </a:ext>
            </a:extLst>
          </p:cNvPr>
          <p:cNvSpPr>
            <a:spLocks noGrp="1"/>
          </p:cNvSpPr>
          <p:nvPr>
            <p:ph type="body" sz="quarter" idx="14" hasCustomPrompt="1"/>
          </p:nvPr>
        </p:nvSpPr>
        <p:spPr>
          <a:xfrm>
            <a:off x="488353" y="4938103"/>
            <a:ext cx="3059756" cy="1420026"/>
          </a:xfrm>
        </p:spPr>
        <p:txBody>
          <a:bodyPr numCol="1" spcCol="0">
            <a:noAutofit/>
          </a:bodyPr>
          <a:lstStyle>
            <a:lvl1pPr marL="0" indent="0">
              <a:lnSpc>
                <a:spcPct val="120000"/>
              </a:lnSpc>
              <a:buNone/>
              <a:defRPr sz="900" b="0" cap="none" baseline="0">
                <a:solidFill>
                  <a:schemeClr val="accent3"/>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text here</a:t>
            </a:r>
          </a:p>
        </p:txBody>
      </p:sp>
      <p:sp>
        <p:nvSpPr>
          <p:cNvPr id="37" name="Text Placeholder 25">
            <a:extLst>
              <a:ext uri="{FF2B5EF4-FFF2-40B4-BE49-F238E27FC236}">
                <a16:creationId xmlns:a16="http://schemas.microsoft.com/office/drawing/2014/main" id="{489C961C-84B2-29BB-1813-C4FEE0D41317}"/>
              </a:ext>
            </a:extLst>
          </p:cNvPr>
          <p:cNvSpPr>
            <a:spLocks noGrp="1"/>
          </p:cNvSpPr>
          <p:nvPr>
            <p:ph type="body" sz="quarter" idx="32" hasCustomPrompt="1"/>
          </p:nvPr>
        </p:nvSpPr>
        <p:spPr>
          <a:xfrm>
            <a:off x="340109" y="6802700"/>
            <a:ext cx="1013204" cy="477654"/>
          </a:xfrm>
        </p:spPr>
        <p:txBody>
          <a:bodyPr lIns="45720" tIns="45720" rIns="0" bIns="0" anchor="t">
            <a:noAutofit/>
          </a:bodyPr>
          <a:lstStyle>
            <a:lvl1pPr marL="0" indent="0" algn="r">
              <a:lnSpc>
                <a:spcPct val="80000"/>
              </a:lnSpc>
              <a:spcBef>
                <a:spcPts val="0"/>
              </a:spcBef>
              <a:buNone/>
              <a:defRPr sz="3600" b="1">
                <a:solidFill>
                  <a:schemeClr val="accent1">
                    <a:lumMod val="20000"/>
                    <a:lumOff val="80000"/>
                  </a:schemeClr>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38" name="Text Placeholder 4">
            <a:extLst>
              <a:ext uri="{FF2B5EF4-FFF2-40B4-BE49-F238E27FC236}">
                <a16:creationId xmlns:a16="http://schemas.microsoft.com/office/drawing/2014/main" id="{4C9B1699-0849-DD97-D708-2F453A4CC2AB}"/>
              </a:ext>
            </a:extLst>
          </p:cNvPr>
          <p:cNvSpPr>
            <a:spLocks noGrp="1"/>
          </p:cNvSpPr>
          <p:nvPr>
            <p:ph type="body" sz="quarter" idx="33" hasCustomPrompt="1"/>
          </p:nvPr>
        </p:nvSpPr>
        <p:spPr>
          <a:xfrm>
            <a:off x="1548385" y="6802701"/>
            <a:ext cx="1880616" cy="477654"/>
          </a:xfrm>
        </p:spPr>
        <p:txBody>
          <a:bodyPr lIns="45720" tIns="45720" rIns="0" bIns="0" numCol="1" spcCol="0" anchor="t">
            <a:noAutofit/>
          </a:bodyPr>
          <a:lstStyle>
            <a:lvl1pPr marL="0" indent="0">
              <a:lnSpc>
                <a:spcPct val="100000"/>
              </a:lnSpc>
              <a:spcBef>
                <a:spcPts val="0"/>
              </a:spcBef>
              <a:buNone/>
              <a:defRPr sz="900" b="0" cap="none" baseline="0">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text here</a:t>
            </a:r>
          </a:p>
        </p:txBody>
      </p:sp>
      <p:sp>
        <p:nvSpPr>
          <p:cNvPr id="39" name="Text Placeholder 25">
            <a:extLst>
              <a:ext uri="{FF2B5EF4-FFF2-40B4-BE49-F238E27FC236}">
                <a16:creationId xmlns:a16="http://schemas.microsoft.com/office/drawing/2014/main" id="{630947D9-96DD-1602-140E-E21DB2DCA1F2}"/>
              </a:ext>
            </a:extLst>
          </p:cNvPr>
          <p:cNvSpPr>
            <a:spLocks noGrp="1"/>
          </p:cNvSpPr>
          <p:nvPr>
            <p:ph type="body" sz="quarter" idx="34" hasCustomPrompt="1"/>
          </p:nvPr>
        </p:nvSpPr>
        <p:spPr>
          <a:xfrm>
            <a:off x="340109" y="7902965"/>
            <a:ext cx="1013204" cy="689843"/>
          </a:xfrm>
        </p:spPr>
        <p:txBody>
          <a:bodyPr lIns="45720" tIns="45720" rIns="0" bIns="0" anchor="t">
            <a:noAutofit/>
          </a:bodyPr>
          <a:lstStyle>
            <a:lvl1pPr marL="0" indent="0" algn="r">
              <a:lnSpc>
                <a:spcPct val="80000"/>
              </a:lnSpc>
              <a:spcBef>
                <a:spcPts val="0"/>
              </a:spcBef>
              <a:buNone/>
              <a:defRPr sz="3600" b="1">
                <a:solidFill>
                  <a:schemeClr val="accent1">
                    <a:lumMod val="20000"/>
                    <a:lumOff val="80000"/>
                  </a:schemeClr>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40" name="Text Placeholder 4">
            <a:extLst>
              <a:ext uri="{FF2B5EF4-FFF2-40B4-BE49-F238E27FC236}">
                <a16:creationId xmlns:a16="http://schemas.microsoft.com/office/drawing/2014/main" id="{DE35DF4C-C84C-8044-B3DD-71BC86A9363C}"/>
              </a:ext>
            </a:extLst>
          </p:cNvPr>
          <p:cNvSpPr>
            <a:spLocks noGrp="1"/>
          </p:cNvSpPr>
          <p:nvPr>
            <p:ph type="body" sz="quarter" idx="35" hasCustomPrompt="1"/>
          </p:nvPr>
        </p:nvSpPr>
        <p:spPr>
          <a:xfrm>
            <a:off x="1548385" y="7902966"/>
            <a:ext cx="1880616" cy="689843"/>
          </a:xfrm>
        </p:spPr>
        <p:txBody>
          <a:bodyPr lIns="45720" tIns="45720" rIns="0" bIns="0" numCol="1" spcCol="0" anchor="t">
            <a:noAutofit/>
          </a:bodyPr>
          <a:lstStyle>
            <a:lvl1pPr marL="0" indent="0">
              <a:buNone/>
              <a:defRPr sz="900" b="0" cap="none" baseline="0">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text here</a:t>
            </a:r>
          </a:p>
        </p:txBody>
      </p:sp>
      <p:grpSp>
        <p:nvGrpSpPr>
          <p:cNvPr id="69" name="Group 68">
            <a:extLst>
              <a:ext uri="{FF2B5EF4-FFF2-40B4-BE49-F238E27FC236}">
                <a16:creationId xmlns:a16="http://schemas.microsoft.com/office/drawing/2014/main" id="{AC7D5F4B-E7E3-EF19-328D-252D7E1FB202}"/>
              </a:ext>
              <a:ext uri="{C183D7F6-B498-43B3-948B-1728B52AA6E4}">
                <adec:decorative xmlns:adec="http://schemas.microsoft.com/office/drawing/2017/decorative" val="1"/>
              </a:ext>
            </a:extLst>
          </p:cNvPr>
          <p:cNvGrpSpPr/>
          <p:nvPr userDrawn="1"/>
        </p:nvGrpSpPr>
        <p:grpSpPr>
          <a:xfrm rot="16720547">
            <a:off x="4459031" y="2248604"/>
            <a:ext cx="1758473" cy="1750142"/>
            <a:chOff x="8187137" y="3882549"/>
            <a:chExt cx="1289259" cy="1283151"/>
          </a:xfrm>
        </p:grpSpPr>
        <p:sp>
          <p:nvSpPr>
            <p:cNvPr id="70" name="Oval 69" descr="decorative elemenets">
              <a:extLst>
                <a:ext uri="{FF2B5EF4-FFF2-40B4-BE49-F238E27FC236}">
                  <a16:creationId xmlns:a16="http://schemas.microsoft.com/office/drawing/2014/main" id="{C32D8DAF-AF41-7093-BCFE-CDC771A494E5}"/>
                </a:ext>
              </a:extLst>
            </p:cNvPr>
            <p:cNvSpPr/>
            <p:nvPr/>
          </p:nvSpPr>
          <p:spPr>
            <a:xfrm rot="5400000">
              <a:off x="8240728" y="3934634"/>
              <a:ext cx="1171466" cy="1171466"/>
            </a:xfrm>
            <a:prstGeom prst="ellipse">
              <a:avLst/>
            </a:prstGeom>
            <a:solidFill>
              <a:schemeClr val="accent2">
                <a:lumMod val="40000"/>
                <a:lumOff val="6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FFFFFF"/>
                </a:solidFill>
                <a:effectLst/>
                <a:uLnTx/>
                <a:uFillTx/>
                <a:latin typeface="Source Sans Pro" panose="020B0503030403020204" pitchFamily="34" charset="0"/>
                <a:ea typeface="Source Sans Pro" panose="020B0503030403020204" pitchFamily="34" charset="0"/>
                <a:cs typeface="+mn-cs"/>
              </a:endParaRPr>
            </a:p>
          </p:txBody>
        </p:sp>
        <p:sp>
          <p:nvSpPr>
            <p:cNvPr id="71" name="Text Placeholder 19">
              <a:extLst>
                <a:ext uri="{FF2B5EF4-FFF2-40B4-BE49-F238E27FC236}">
                  <a16:creationId xmlns:a16="http://schemas.microsoft.com/office/drawing/2014/main" id="{1EE29F0B-F485-EC27-CD47-2BAB7508228E}"/>
                </a:ext>
              </a:extLst>
            </p:cNvPr>
            <p:cNvSpPr txBox="1">
              <a:spLocks/>
            </p:cNvSpPr>
            <p:nvPr/>
          </p:nvSpPr>
          <p:spPr>
            <a:xfrm rot="5400000">
              <a:off x="8467256" y="4144112"/>
              <a:ext cx="748304" cy="754701"/>
            </a:xfrm>
            <a:prstGeom prst="ellipse">
              <a:avLst/>
            </a:prstGeom>
            <a:solidFill>
              <a:schemeClr val="accent2"/>
            </a:solidFill>
          </p:spPr>
          <p:txBody>
            <a:bodyPr lIns="0" tIns="0" rIns="0" bIns="0" anchor="ctr"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100" kern="1200">
                  <a:solidFill>
                    <a:schemeClr val="bg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FFFFFF"/>
                </a:solidFill>
                <a:effectLst/>
                <a:uLnTx/>
                <a:uFillTx/>
                <a:latin typeface="Source Sans Pro" panose="020B0503030403020204" pitchFamily="34" charset="0"/>
                <a:ea typeface="Source Sans Pro" panose="020B0503030403020204" pitchFamily="34" charset="0"/>
                <a:cs typeface="+mn-cs"/>
              </a:endParaRPr>
            </a:p>
          </p:txBody>
        </p:sp>
        <p:sp>
          <p:nvSpPr>
            <p:cNvPr id="72" name="Graphic 330" descr="decorative elemenets">
              <a:extLst>
                <a:ext uri="{FF2B5EF4-FFF2-40B4-BE49-F238E27FC236}">
                  <a16:creationId xmlns:a16="http://schemas.microsoft.com/office/drawing/2014/main" id="{C3C7E9CD-F872-EB09-E299-1B2E056471DB}"/>
                </a:ext>
              </a:extLst>
            </p:cNvPr>
            <p:cNvSpPr/>
            <p:nvPr/>
          </p:nvSpPr>
          <p:spPr>
            <a:xfrm rot="5400000">
              <a:off x="8190191" y="3879495"/>
              <a:ext cx="1283151" cy="1289259"/>
            </a:xfrm>
            <a:custGeom>
              <a:avLst/>
              <a:gdLst>
                <a:gd name="connsiteX0" fmla="*/ 426406 w 857549"/>
                <a:gd name="connsiteY0" fmla="*/ 861632 h 861631"/>
                <a:gd name="connsiteX1" fmla="*/ 0 w 857549"/>
                <a:gd name="connsiteY1" fmla="*/ 493945 h 861631"/>
                <a:gd name="connsiteX2" fmla="*/ 82485 w 857549"/>
                <a:gd name="connsiteY2" fmla="*/ 481362 h 861631"/>
                <a:gd name="connsiteX3" fmla="*/ 478133 w 857549"/>
                <a:gd name="connsiteY3" fmla="*/ 774953 h 861631"/>
                <a:gd name="connsiteX4" fmla="*/ 768928 w 857549"/>
                <a:gd name="connsiteY4" fmla="*/ 379305 h 861631"/>
                <a:gd name="connsiteX5" fmla="*/ 631919 w 857549"/>
                <a:gd name="connsiteY5" fmla="*/ 151422 h 861631"/>
                <a:gd name="connsiteX6" fmla="*/ 374678 w 857549"/>
                <a:gd name="connsiteY6" fmla="*/ 87112 h 861631"/>
                <a:gd name="connsiteX7" fmla="*/ 362095 w 857549"/>
                <a:gd name="connsiteY7" fmla="*/ 4627 h 861631"/>
                <a:gd name="connsiteX8" fmla="*/ 682249 w 857549"/>
                <a:gd name="connsiteY8" fmla="*/ 84316 h 861631"/>
                <a:gd name="connsiteX9" fmla="*/ 852811 w 857549"/>
                <a:gd name="connsiteY9" fmla="*/ 368120 h 861631"/>
                <a:gd name="connsiteX10" fmla="*/ 490716 w 857549"/>
                <a:gd name="connsiteY10" fmla="*/ 857438 h 861631"/>
                <a:gd name="connsiteX11" fmla="*/ 426406 w 857549"/>
                <a:gd name="connsiteY11" fmla="*/ 861632 h 86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7549" h="861631">
                  <a:moveTo>
                    <a:pt x="426406" y="861632"/>
                  </a:moveTo>
                  <a:cubicBezTo>
                    <a:pt x="216698" y="861632"/>
                    <a:pt x="32155" y="707846"/>
                    <a:pt x="0" y="493945"/>
                  </a:cubicBezTo>
                  <a:lnTo>
                    <a:pt x="82485" y="481362"/>
                  </a:lnTo>
                  <a:cubicBezTo>
                    <a:pt x="111844" y="671497"/>
                    <a:pt x="287998" y="802914"/>
                    <a:pt x="478133" y="774953"/>
                  </a:cubicBezTo>
                  <a:cubicBezTo>
                    <a:pt x="666870" y="745594"/>
                    <a:pt x="796889" y="569439"/>
                    <a:pt x="768928" y="379305"/>
                  </a:cubicBezTo>
                  <a:cubicBezTo>
                    <a:pt x="754947" y="287033"/>
                    <a:pt x="706016" y="207344"/>
                    <a:pt x="631919" y="151422"/>
                  </a:cubicBezTo>
                  <a:cubicBezTo>
                    <a:pt x="557822" y="96898"/>
                    <a:pt x="465551" y="73132"/>
                    <a:pt x="374678" y="87112"/>
                  </a:cubicBezTo>
                  <a:lnTo>
                    <a:pt x="362095" y="4627"/>
                  </a:lnTo>
                  <a:cubicBezTo>
                    <a:pt x="476735" y="-12149"/>
                    <a:pt x="589977" y="17210"/>
                    <a:pt x="682249" y="84316"/>
                  </a:cubicBezTo>
                  <a:cubicBezTo>
                    <a:pt x="774520" y="151422"/>
                    <a:pt x="834636" y="253480"/>
                    <a:pt x="852811" y="368120"/>
                  </a:cubicBezTo>
                  <a:cubicBezTo>
                    <a:pt x="887762" y="602993"/>
                    <a:pt x="725588" y="822486"/>
                    <a:pt x="490716" y="857438"/>
                  </a:cubicBezTo>
                  <a:cubicBezTo>
                    <a:pt x="468347" y="860234"/>
                    <a:pt x="447376" y="861632"/>
                    <a:pt x="426406" y="861632"/>
                  </a:cubicBezTo>
                  <a:close/>
                </a:path>
              </a:pathLst>
            </a:custGeom>
            <a:solidFill>
              <a:schemeClr val="accent1">
                <a:lumMod val="40000"/>
                <a:lumOff val="60000"/>
              </a:schemeClr>
            </a:solidFill>
            <a:ln w="1389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71BC"/>
                </a:solidFill>
                <a:effectLst/>
                <a:uLnTx/>
                <a:uFillTx/>
                <a:latin typeface="Arial Narrow"/>
                <a:ea typeface="+mn-ea"/>
                <a:cs typeface="+mn-cs"/>
              </a:endParaRPr>
            </a:p>
          </p:txBody>
        </p:sp>
      </p:grpSp>
      <p:sp>
        <p:nvSpPr>
          <p:cNvPr id="74" name="Picture Placeholder 73">
            <a:extLst>
              <a:ext uri="{FF2B5EF4-FFF2-40B4-BE49-F238E27FC236}">
                <a16:creationId xmlns:a16="http://schemas.microsoft.com/office/drawing/2014/main" id="{083EFF7F-FD0F-5EE9-05C3-133C7D4D9C5B}"/>
              </a:ext>
            </a:extLst>
          </p:cNvPr>
          <p:cNvSpPr>
            <a:spLocks noGrp="1"/>
          </p:cNvSpPr>
          <p:nvPr>
            <p:ph type="pic" sz="quarter" idx="42"/>
          </p:nvPr>
        </p:nvSpPr>
        <p:spPr>
          <a:xfrm>
            <a:off x="4957626" y="2827502"/>
            <a:ext cx="731520" cy="548640"/>
          </a:xfrm>
        </p:spPr>
        <p:txBody>
          <a:bodyPr anchor="ctr">
            <a:normAutofit/>
          </a:bodyPr>
          <a:lstStyle>
            <a:lvl1pPr marL="0" indent="0" algn="ctr">
              <a:buNone/>
              <a:defRPr sz="1050">
                <a:solidFill>
                  <a:schemeClr val="bg1"/>
                </a:solidFill>
              </a:defRPr>
            </a:lvl1pPr>
          </a:lstStyle>
          <a:p>
            <a:endParaRPr lang="en-US" dirty="0"/>
          </a:p>
        </p:txBody>
      </p:sp>
      <p:sp>
        <p:nvSpPr>
          <p:cNvPr id="11" name="Text Placeholder 4">
            <a:extLst>
              <a:ext uri="{FF2B5EF4-FFF2-40B4-BE49-F238E27FC236}">
                <a16:creationId xmlns:a16="http://schemas.microsoft.com/office/drawing/2014/main" id="{3AA0D210-9010-2212-5E24-961780308DC3}"/>
              </a:ext>
            </a:extLst>
          </p:cNvPr>
          <p:cNvSpPr>
            <a:spLocks noGrp="1"/>
          </p:cNvSpPr>
          <p:nvPr>
            <p:ph type="body" sz="quarter" idx="15" hasCustomPrompt="1"/>
          </p:nvPr>
        </p:nvSpPr>
        <p:spPr>
          <a:xfrm>
            <a:off x="3799840" y="4221596"/>
            <a:ext cx="3061678" cy="1048396"/>
          </a:xfrm>
          <a:solidFill>
            <a:schemeClr val="accent3"/>
          </a:solidFill>
        </p:spPr>
        <p:txBody>
          <a:bodyPr tIns="0" bIns="0" anchor="ctr">
            <a:normAutofit/>
          </a:bodyPr>
          <a:lstStyle>
            <a:lvl1pPr marL="0" indent="0" algn="ctr">
              <a:lnSpc>
                <a:spcPct val="100000"/>
              </a:lnSpc>
              <a:spcBef>
                <a:spcPts val="0"/>
              </a:spcBef>
              <a:buNone/>
              <a:defRPr sz="2400" b="1" cap="all" baseline="0">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 here</a:t>
            </a:r>
          </a:p>
        </p:txBody>
      </p:sp>
      <p:sp>
        <p:nvSpPr>
          <p:cNvPr id="12" name="Text Placeholder 4">
            <a:extLst>
              <a:ext uri="{FF2B5EF4-FFF2-40B4-BE49-F238E27FC236}">
                <a16:creationId xmlns:a16="http://schemas.microsoft.com/office/drawing/2014/main" id="{91E6B397-7D62-9BDE-4288-EBE1412E577E}"/>
              </a:ext>
            </a:extLst>
          </p:cNvPr>
          <p:cNvSpPr>
            <a:spLocks noGrp="1"/>
          </p:cNvSpPr>
          <p:nvPr>
            <p:ph type="body" sz="quarter" idx="16" hasCustomPrompt="1"/>
          </p:nvPr>
        </p:nvSpPr>
        <p:spPr>
          <a:xfrm>
            <a:off x="4011168" y="5559551"/>
            <a:ext cx="1188720" cy="207379"/>
          </a:xfrm>
          <a:solidFill>
            <a:schemeClr val="tx1">
              <a:lumMod val="20000"/>
              <a:lumOff val="80000"/>
            </a:schemeClr>
          </a:solidFill>
        </p:spPr>
        <p:txBody>
          <a:bodyPr lIns="0" tIns="0" rIns="0" bIns="0" anchor="ctr">
            <a:normAutofit/>
          </a:bodyPr>
          <a:lstStyle>
            <a:lvl1pPr marL="0" indent="0" algn="ctr">
              <a:lnSpc>
                <a:spcPct val="100000"/>
              </a:lnSpc>
              <a:spcBef>
                <a:spcPts val="0"/>
              </a:spcBef>
              <a:buNone/>
              <a:defRPr sz="900" b="1" cap="all" baseline="0">
                <a:solidFill>
                  <a:schemeClr val="accent3"/>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 here</a:t>
            </a:r>
          </a:p>
        </p:txBody>
      </p:sp>
      <p:sp>
        <p:nvSpPr>
          <p:cNvPr id="19" name="Oval 18">
            <a:extLst>
              <a:ext uri="{FF2B5EF4-FFF2-40B4-BE49-F238E27FC236}">
                <a16:creationId xmlns:a16="http://schemas.microsoft.com/office/drawing/2014/main" id="{6B385AC3-C1A7-8123-B279-053FC760CE31}"/>
              </a:ext>
              <a:ext uri="{C183D7F6-B498-43B3-948B-1728B52AA6E4}">
                <adec:decorative xmlns:adec="http://schemas.microsoft.com/office/drawing/2017/decorative" val="1"/>
              </a:ext>
            </a:extLst>
          </p:cNvPr>
          <p:cNvSpPr/>
          <p:nvPr userDrawn="1"/>
        </p:nvSpPr>
        <p:spPr>
          <a:xfrm>
            <a:off x="4017496" y="5880273"/>
            <a:ext cx="410058" cy="4084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Picture Placeholder 51">
            <a:extLst>
              <a:ext uri="{FF2B5EF4-FFF2-40B4-BE49-F238E27FC236}">
                <a16:creationId xmlns:a16="http://schemas.microsoft.com/office/drawing/2014/main" id="{EAEE5B20-E157-D4E2-0CB9-0F148BD77C3A}"/>
              </a:ext>
            </a:extLst>
          </p:cNvPr>
          <p:cNvSpPr>
            <a:spLocks noGrp="1"/>
          </p:cNvSpPr>
          <p:nvPr>
            <p:ph type="pic" sz="quarter" idx="36"/>
          </p:nvPr>
        </p:nvSpPr>
        <p:spPr>
          <a:xfrm>
            <a:off x="4085365" y="5943567"/>
            <a:ext cx="274320" cy="274320"/>
          </a:xfrm>
        </p:spPr>
        <p:txBody>
          <a:bodyPr lIns="0" rIns="0" anchor="ctr">
            <a:noAutofit/>
          </a:bodyPr>
          <a:lstStyle>
            <a:lvl1pPr marL="0" indent="0" algn="ctr">
              <a:buNone/>
              <a:defRPr sz="500">
                <a:solidFill>
                  <a:schemeClr val="bg1"/>
                </a:solidFill>
              </a:defRPr>
            </a:lvl1pPr>
          </a:lstStyle>
          <a:p>
            <a:endParaRPr lang="en-US" dirty="0"/>
          </a:p>
        </p:txBody>
      </p:sp>
      <p:sp>
        <p:nvSpPr>
          <p:cNvPr id="26" name="Text Placeholder 25">
            <a:extLst>
              <a:ext uri="{FF2B5EF4-FFF2-40B4-BE49-F238E27FC236}">
                <a16:creationId xmlns:a16="http://schemas.microsoft.com/office/drawing/2014/main" id="{9987201C-8111-3FE9-C8A6-058665109A6C}"/>
              </a:ext>
            </a:extLst>
          </p:cNvPr>
          <p:cNvSpPr>
            <a:spLocks noGrp="1"/>
          </p:cNvSpPr>
          <p:nvPr>
            <p:ph type="body" sz="quarter" idx="22" hasCustomPrompt="1"/>
          </p:nvPr>
        </p:nvSpPr>
        <p:spPr>
          <a:xfrm>
            <a:off x="4458035" y="5881496"/>
            <a:ext cx="733136" cy="398463"/>
          </a:xfrm>
        </p:spPr>
        <p:txBody>
          <a:bodyPr lIns="45720" rIns="0" anchor="ctr">
            <a:noAutofit/>
          </a:bodyPr>
          <a:lstStyle>
            <a:lvl1pPr marL="0" indent="0" algn="ctr">
              <a:buNone/>
              <a:defRPr sz="1800" cap="all" baseline="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13" name="Text Placeholder 4">
            <a:extLst>
              <a:ext uri="{FF2B5EF4-FFF2-40B4-BE49-F238E27FC236}">
                <a16:creationId xmlns:a16="http://schemas.microsoft.com/office/drawing/2014/main" id="{5F7ACE20-969A-ED9A-3095-FF3D5FF275DC}"/>
              </a:ext>
            </a:extLst>
          </p:cNvPr>
          <p:cNvSpPr>
            <a:spLocks noGrp="1"/>
          </p:cNvSpPr>
          <p:nvPr>
            <p:ph type="body" sz="quarter" idx="17" hasCustomPrompt="1"/>
          </p:nvPr>
        </p:nvSpPr>
        <p:spPr>
          <a:xfrm>
            <a:off x="5450492" y="5559551"/>
            <a:ext cx="1188720" cy="207379"/>
          </a:xfrm>
          <a:solidFill>
            <a:schemeClr val="tx1">
              <a:lumMod val="20000"/>
              <a:lumOff val="80000"/>
            </a:schemeClr>
          </a:solidFill>
        </p:spPr>
        <p:txBody>
          <a:bodyPr lIns="0" tIns="0" rIns="0" bIns="0" anchor="ctr">
            <a:normAutofit/>
          </a:bodyPr>
          <a:lstStyle>
            <a:lvl1pPr marL="0" indent="0" algn="ctr">
              <a:lnSpc>
                <a:spcPct val="100000"/>
              </a:lnSpc>
              <a:spcBef>
                <a:spcPts val="0"/>
              </a:spcBef>
              <a:buNone/>
              <a:defRPr sz="900" b="1" cap="all" baseline="0">
                <a:solidFill>
                  <a:schemeClr val="accent3"/>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 here</a:t>
            </a:r>
          </a:p>
        </p:txBody>
      </p:sp>
      <p:sp>
        <p:nvSpPr>
          <p:cNvPr id="20" name="Oval 19">
            <a:extLst>
              <a:ext uri="{FF2B5EF4-FFF2-40B4-BE49-F238E27FC236}">
                <a16:creationId xmlns:a16="http://schemas.microsoft.com/office/drawing/2014/main" id="{9A9AA533-67EF-C0A7-F180-F6B1AB10C2F8}"/>
              </a:ext>
              <a:ext uri="{C183D7F6-B498-43B3-948B-1728B52AA6E4}">
                <adec:decorative xmlns:adec="http://schemas.microsoft.com/office/drawing/2017/decorative" val="1"/>
              </a:ext>
            </a:extLst>
          </p:cNvPr>
          <p:cNvSpPr/>
          <p:nvPr userDrawn="1"/>
        </p:nvSpPr>
        <p:spPr>
          <a:xfrm>
            <a:off x="5460724" y="5880273"/>
            <a:ext cx="410058" cy="4084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Picture Placeholder 51">
            <a:extLst>
              <a:ext uri="{FF2B5EF4-FFF2-40B4-BE49-F238E27FC236}">
                <a16:creationId xmlns:a16="http://schemas.microsoft.com/office/drawing/2014/main" id="{34F82E74-A859-2247-ECC6-2238BB95BE4B}"/>
              </a:ext>
            </a:extLst>
          </p:cNvPr>
          <p:cNvSpPr>
            <a:spLocks noGrp="1"/>
          </p:cNvSpPr>
          <p:nvPr>
            <p:ph type="pic" sz="quarter" idx="37"/>
          </p:nvPr>
        </p:nvSpPr>
        <p:spPr>
          <a:xfrm>
            <a:off x="5528593" y="5949734"/>
            <a:ext cx="274320" cy="274320"/>
          </a:xfrm>
        </p:spPr>
        <p:txBody>
          <a:bodyPr lIns="0" rIns="0" anchor="ctr">
            <a:noAutofit/>
          </a:bodyPr>
          <a:lstStyle>
            <a:lvl1pPr marL="0" indent="0" algn="ctr">
              <a:buNone/>
              <a:defRPr sz="500">
                <a:solidFill>
                  <a:schemeClr val="bg1"/>
                </a:solidFill>
              </a:defRPr>
            </a:lvl1pPr>
          </a:lstStyle>
          <a:p>
            <a:endParaRPr lang="en-US" dirty="0"/>
          </a:p>
        </p:txBody>
      </p:sp>
      <p:sp>
        <p:nvSpPr>
          <p:cNvPr id="27" name="Text Placeholder 25">
            <a:extLst>
              <a:ext uri="{FF2B5EF4-FFF2-40B4-BE49-F238E27FC236}">
                <a16:creationId xmlns:a16="http://schemas.microsoft.com/office/drawing/2014/main" id="{FDEB9577-D050-692B-56DD-C848D7AE53A3}"/>
              </a:ext>
            </a:extLst>
          </p:cNvPr>
          <p:cNvSpPr>
            <a:spLocks noGrp="1"/>
          </p:cNvSpPr>
          <p:nvPr>
            <p:ph type="body" sz="quarter" idx="23" hasCustomPrompt="1"/>
          </p:nvPr>
        </p:nvSpPr>
        <p:spPr>
          <a:xfrm>
            <a:off x="5918781" y="5881496"/>
            <a:ext cx="717047" cy="313062"/>
          </a:xfrm>
        </p:spPr>
        <p:txBody>
          <a:bodyPr lIns="45720" rIns="0" anchor="ctr">
            <a:noAutofit/>
          </a:bodyPr>
          <a:lstStyle>
            <a:lvl1pPr marL="0" indent="0" algn="ctr">
              <a:buNone/>
              <a:defRPr sz="180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28" name="Text Placeholder 25">
            <a:extLst>
              <a:ext uri="{FF2B5EF4-FFF2-40B4-BE49-F238E27FC236}">
                <a16:creationId xmlns:a16="http://schemas.microsoft.com/office/drawing/2014/main" id="{F7007D79-C189-97E5-0739-5AC5B1448C0A}"/>
              </a:ext>
            </a:extLst>
          </p:cNvPr>
          <p:cNvSpPr>
            <a:spLocks noGrp="1"/>
          </p:cNvSpPr>
          <p:nvPr>
            <p:ph type="body" sz="quarter" idx="24" hasCustomPrompt="1"/>
          </p:nvPr>
        </p:nvSpPr>
        <p:spPr>
          <a:xfrm>
            <a:off x="5918781" y="6151547"/>
            <a:ext cx="717047" cy="177238"/>
          </a:xfrm>
        </p:spPr>
        <p:txBody>
          <a:bodyPr lIns="45720" tIns="0" rIns="0" bIns="0" anchor="t">
            <a:noAutofit/>
          </a:bodyPr>
          <a:lstStyle>
            <a:lvl1pPr marL="0" indent="0" algn="ctr">
              <a:buNone/>
              <a:defRPr sz="900" cap="all" baseline="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Text</a:t>
            </a:r>
          </a:p>
        </p:txBody>
      </p:sp>
      <p:sp>
        <p:nvSpPr>
          <p:cNvPr id="15" name="Text Placeholder 4">
            <a:extLst>
              <a:ext uri="{FF2B5EF4-FFF2-40B4-BE49-F238E27FC236}">
                <a16:creationId xmlns:a16="http://schemas.microsoft.com/office/drawing/2014/main" id="{45AA8CE3-3C48-B5D6-97CC-9CD521E5DAFC}"/>
              </a:ext>
            </a:extLst>
          </p:cNvPr>
          <p:cNvSpPr>
            <a:spLocks noGrp="1"/>
          </p:cNvSpPr>
          <p:nvPr>
            <p:ph type="body" sz="quarter" idx="18" hasCustomPrompt="1"/>
          </p:nvPr>
        </p:nvSpPr>
        <p:spPr>
          <a:xfrm>
            <a:off x="4011168" y="6756413"/>
            <a:ext cx="1188720" cy="207379"/>
          </a:xfrm>
          <a:solidFill>
            <a:schemeClr val="tx1">
              <a:lumMod val="20000"/>
              <a:lumOff val="80000"/>
            </a:schemeClr>
          </a:solidFill>
        </p:spPr>
        <p:txBody>
          <a:bodyPr lIns="0" tIns="0" rIns="0" bIns="0" anchor="ctr">
            <a:normAutofit/>
          </a:bodyPr>
          <a:lstStyle>
            <a:lvl1pPr marL="0" indent="0" algn="ctr">
              <a:lnSpc>
                <a:spcPct val="100000"/>
              </a:lnSpc>
              <a:spcBef>
                <a:spcPts val="0"/>
              </a:spcBef>
              <a:buNone/>
              <a:defRPr sz="900" b="1" cap="all" baseline="0">
                <a:solidFill>
                  <a:schemeClr val="accent3"/>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 here</a:t>
            </a:r>
          </a:p>
        </p:txBody>
      </p:sp>
      <p:sp>
        <p:nvSpPr>
          <p:cNvPr id="21" name="Oval 20">
            <a:extLst>
              <a:ext uri="{FF2B5EF4-FFF2-40B4-BE49-F238E27FC236}">
                <a16:creationId xmlns:a16="http://schemas.microsoft.com/office/drawing/2014/main" id="{DEA93403-16A3-D9B3-2146-5056077027EF}"/>
              </a:ext>
              <a:ext uri="{C183D7F6-B498-43B3-948B-1728B52AA6E4}">
                <adec:decorative xmlns:adec="http://schemas.microsoft.com/office/drawing/2017/decorative" val="1"/>
              </a:ext>
            </a:extLst>
          </p:cNvPr>
          <p:cNvSpPr/>
          <p:nvPr userDrawn="1"/>
        </p:nvSpPr>
        <p:spPr>
          <a:xfrm>
            <a:off x="4017496" y="7073972"/>
            <a:ext cx="410058" cy="4084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Picture Placeholder 51">
            <a:extLst>
              <a:ext uri="{FF2B5EF4-FFF2-40B4-BE49-F238E27FC236}">
                <a16:creationId xmlns:a16="http://schemas.microsoft.com/office/drawing/2014/main" id="{6B59AE77-9F38-6295-5AEB-09BEC132A772}"/>
              </a:ext>
            </a:extLst>
          </p:cNvPr>
          <p:cNvSpPr>
            <a:spLocks noGrp="1"/>
          </p:cNvSpPr>
          <p:nvPr>
            <p:ph type="pic" sz="quarter" idx="38"/>
          </p:nvPr>
        </p:nvSpPr>
        <p:spPr>
          <a:xfrm>
            <a:off x="4085365" y="7139034"/>
            <a:ext cx="274320" cy="274320"/>
          </a:xfrm>
        </p:spPr>
        <p:txBody>
          <a:bodyPr lIns="0" rIns="0" anchor="ctr">
            <a:noAutofit/>
          </a:bodyPr>
          <a:lstStyle>
            <a:lvl1pPr marL="0" indent="0" algn="ctr">
              <a:buNone/>
              <a:defRPr sz="500">
                <a:solidFill>
                  <a:schemeClr val="bg1"/>
                </a:solidFill>
              </a:defRPr>
            </a:lvl1pPr>
          </a:lstStyle>
          <a:p>
            <a:endParaRPr lang="en-US" dirty="0"/>
          </a:p>
        </p:txBody>
      </p:sp>
      <p:sp>
        <p:nvSpPr>
          <p:cNvPr id="30" name="Text Placeholder 25">
            <a:extLst>
              <a:ext uri="{FF2B5EF4-FFF2-40B4-BE49-F238E27FC236}">
                <a16:creationId xmlns:a16="http://schemas.microsoft.com/office/drawing/2014/main" id="{B702EF13-9C70-477B-8CA9-C0B100429AF6}"/>
              </a:ext>
            </a:extLst>
          </p:cNvPr>
          <p:cNvSpPr>
            <a:spLocks noGrp="1"/>
          </p:cNvSpPr>
          <p:nvPr>
            <p:ph type="body" sz="quarter" idx="25" hasCustomPrompt="1"/>
          </p:nvPr>
        </p:nvSpPr>
        <p:spPr>
          <a:xfrm>
            <a:off x="4458035" y="7043492"/>
            <a:ext cx="733136" cy="313062"/>
          </a:xfrm>
        </p:spPr>
        <p:txBody>
          <a:bodyPr lIns="45720" rIns="0" anchor="ctr">
            <a:noAutofit/>
          </a:bodyPr>
          <a:lstStyle>
            <a:lvl1pPr marL="0" indent="0" algn="ctr">
              <a:buNone/>
              <a:defRPr sz="180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31" name="Text Placeholder 25">
            <a:extLst>
              <a:ext uri="{FF2B5EF4-FFF2-40B4-BE49-F238E27FC236}">
                <a16:creationId xmlns:a16="http://schemas.microsoft.com/office/drawing/2014/main" id="{6E6BA976-70E9-B06F-BA68-1317FBE7F6ED}"/>
              </a:ext>
            </a:extLst>
          </p:cNvPr>
          <p:cNvSpPr>
            <a:spLocks noGrp="1"/>
          </p:cNvSpPr>
          <p:nvPr>
            <p:ph type="body" sz="quarter" idx="26" hasCustomPrompt="1"/>
          </p:nvPr>
        </p:nvSpPr>
        <p:spPr>
          <a:xfrm>
            <a:off x="4458035" y="7313543"/>
            <a:ext cx="733136" cy="177238"/>
          </a:xfrm>
        </p:spPr>
        <p:txBody>
          <a:bodyPr lIns="45720" tIns="0" rIns="0" bIns="0" anchor="t">
            <a:noAutofit/>
          </a:bodyPr>
          <a:lstStyle>
            <a:lvl1pPr marL="0" indent="0" algn="ctr">
              <a:buNone/>
              <a:defRPr sz="900" cap="all" baseline="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Text</a:t>
            </a:r>
          </a:p>
        </p:txBody>
      </p:sp>
      <p:sp>
        <p:nvSpPr>
          <p:cNvPr id="16" name="Text Placeholder 4">
            <a:extLst>
              <a:ext uri="{FF2B5EF4-FFF2-40B4-BE49-F238E27FC236}">
                <a16:creationId xmlns:a16="http://schemas.microsoft.com/office/drawing/2014/main" id="{AD5915F6-022C-4CBF-063C-BC1ADFB0E4CD}"/>
              </a:ext>
            </a:extLst>
          </p:cNvPr>
          <p:cNvSpPr>
            <a:spLocks noGrp="1"/>
          </p:cNvSpPr>
          <p:nvPr>
            <p:ph type="body" sz="quarter" idx="19" hasCustomPrompt="1"/>
          </p:nvPr>
        </p:nvSpPr>
        <p:spPr>
          <a:xfrm>
            <a:off x="5450492" y="6756413"/>
            <a:ext cx="1188720" cy="207379"/>
          </a:xfrm>
          <a:solidFill>
            <a:schemeClr val="tx1">
              <a:lumMod val="20000"/>
              <a:lumOff val="80000"/>
            </a:schemeClr>
          </a:solidFill>
        </p:spPr>
        <p:txBody>
          <a:bodyPr lIns="0" tIns="0" rIns="0" bIns="0" anchor="ctr">
            <a:normAutofit/>
          </a:bodyPr>
          <a:lstStyle>
            <a:lvl1pPr marL="0" indent="0" algn="ctr">
              <a:lnSpc>
                <a:spcPct val="100000"/>
              </a:lnSpc>
              <a:spcBef>
                <a:spcPts val="0"/>
              </a:spcBef>
              <a:buNone/>
              <a:defRPr sz="900" b="1" cap="all" baseline="0">
                <a:solidFill>
                  <a:schemeClr val="accent3"/>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 here</a:t>
            </a:r>
          </a:p>
        </p:txBody>
      </p:sp>
      <p:sp>
        <p:nvSpPr>
          <p:cNvPr id="22" name="Oval 21">
            <a:extLst>
              <a:ext uri="{FF2B5EF4-FFF2-40B4-BE49-F238E27FC236}">
                <a16:creationId xmlns:a16="http://schemas.microsoft.com/office/drawing/2014/main" id="{E8EA34ED-68ED-43A6-DAF5-93377655C75D}"/>
              </a:ext>
              <a:ext uri="{C183D7F6-B498-43B3-948B-1728B52AA6E4}">
                <adec:decorative xmlns:adec="http://schemas.microsoft.com/office/drawing/2017/decorative" val="1"/>
              </a:ext>
            </a:extLst>
          </p:cNvPr>
          <p:cNvSpPr/>
          <p:nvPr userDrawn="1"/>
        </p:nvSpPr>
        <p:spPr>
          <a:xfrm>
            <a:off x="5460724" y="7073972"/>
            <a:ext cx="410058" cy="4084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Picture Placeholder 51">
            <a:extLst>
              <a:ext uri="{FF2B5EF4-FFF2-40B4-BE49-F238E27FC236}">
                <a16:creationId xmlns:a16="http://schemas.microsoft.com/office/drawing/2014/main" id="{1E12200D-54C5-7255-D343-F977F25B0C7E}"/>
              </a:ext>
            </a:extLst>
          </p:cNvPr>
          <p:cNvSpPr>
            <a:spLocks noGrp="1"/>
          </p:cNvSpPr>
          <p:nvPr>
            <p:ph type="pic" sz="quarter" idx="39"/>
          </p:nvPr>
        </p:nvSpPr>
        <p:spPr>
          <a:xfrm>
            <a:off x="5528593" y="7145201"/>
            <a:ext cx="274320" cy="274320"/>
          </a:xfrm>
        </p:spPr>
        <p:txBody>
          <a:bodyPr lIns="0" rIns="0" anchor="ctr">
            <a:noAutofit/>
          </a:bodyPr>
          <a:lstStyle>
            <a:lvl1pPr marL="0" indent="0" algn="ctr">
              <a:buNone/>
              <a:defRPr sz="500">
                <a:solidFill>
                  <a:schemeClr val="bg1"/>
                </a:solidFill>
              </a:defRPr>
            </a:lvl1pPr>
          </a:lstStyle>
          <a:p>
            <a:endParaRPr lang="en-US" dirty="0"/>
          </a:p>
        </p:txBody>
      </p:sp>
      <p:sp>
        <p:nvSpPr>
          <p:cNvPr id="32" name="Text Placeholder 25">
            <a:extLst>
              <a:ext uri="{FF2B5EF4-FFF2-40B4-BE49-F238E27FC236}">
                <a16:creationId xmlns:a16="http://schemas.microsoft.com/office/drawing/2014/main" id="{B59D02E2-3CCF-4040-2C4E-CC612B5B2EEF}"/>
              </a:ext>
            </a:extLst>
          </p:cNvPr>
          <p:cNvSpPr>
            <a:spLocks noGrp="1"/>
          </p:cNvSpPr>
          <p:nvPr>
            <p:ph type="body" sz="quarter" idx="27" hasCustomPrompt="1"/>
          </p:nvPr>
        </p:nvSpPr>
        <p:spPr>
          <a:xfrm>
            <a:off x="5918781" y="7043492"/>
            <a:ext cx="717047" cy="313062"/>
          </a:xfrm>
        </p:spPr>
        <p:txBody>
          <a:bodyPr lIns="45720" rIns="0" anchor="ctr">
            <a:noAutofit/>
          </a:bodyPr>
          <a:lstStyle>
            <a:lvl1pPr marL="0" indent="0" algn="ctr">
              <a:buNone/>
              <a:defRPr sz="180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33" name="Text Placeholder 25">
            <a:extLst>
              <a:ext uri="{FF2B5EF4-FFF2-40B4-BE49-F238E27FC236}">
                <a16:creationId xmlns:a16="http://schemas.microsoft.com/office/drawing/2014/main" id="{6C068318-D1AF-C1A5-3557-902817CEF264}"/>
              </a:ext>
            </a:extLst>
          </p:cNvPr>
          <p:cNvSpPr>
            <a:spLocks noGrp="1"/>
          </p:cNvSpPr>
          <p:nvPr>
            <p:ph type="body" sz="quarter" idx="28" hasCustomPrompt="1"/>
          </p:nvPr>
        </p:nvSpPr>
        <p:spPr>
          <a:xfrm>
            <a:off x="5918781" y="7313543"/>
            <a:ext cx="717047" cy="177238"/>
          </a:xfrm>
        </p:spPr>
        <p:txBody>
          <a:bodyPr lIns="45720" tIns="0" rIns="0" bIns="0" anchor="t">
            <a:noAutofit/>
          </a:bodyPr>
          <a:lstStyle>
            <a:lvl1pPr marL="0" indent="0" algn="ctr">
              <a:buNone/>
              <a:defRPr sz="900" cap="all" baseline="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Text</a:t>
            </a:r>
          </a:p>
        </p:txBody>
      </p:sp>
      <p:sp>
        <p:nvSpPr>
          <p:cNvPr id="17" name="Text Placeholder 4">
            <a:extLst>
              <a:ext uri="{FF2B5EF4-FFF2-40B4-BE49-F238E27FC236}">
                <a16:creationId xmlns:a16="http://schemas.microsoft.com/office/drawing/2014/main" id="{0D7577CD-0CDF-3EE0-B818-59D5EC315975}"/>
              </a:ext>
            </a:extLst>
          </p:cNvPr>
          <p:cNvSpPr>
            <a:spLocks noGrp="1"/>
          </p:cNvSpPr>
          <p:nvPr>
            <p:ph type="body" sz="quarter" idx="20" hasCustomPrompt="1"/>
          </p:nvPr>
        </p:nvSpPr>
        <p:spPr>
          <a:xfrm>
            <a:off x="4011168" y="7873118"/>
            <a:ext cx="1188720" cy="207379"/>
          </a:xfrm>
          <a:solidFill>
            <a:schemeClr val="tx1">
              <a:lumMod val="20000"/>
              <a:lumOff val="80000"/>
            </a:schemeClr>
          </a:solidFill>
        </p:spPr>
        <p:txBody>
          <a:bodyPr lIns="0" tIns="0" rIns="0" bIns="0" anchor="ctr">
            <a:normAutofit/>
          </a:bodyPr>
          <a:lstStyle>
            <a:lvl1pPr marL="0" indent="0" algn="ctr">
              <a:lnSpc>
                <a:spcPct val="100000"/>
              </a:lnSpc>
              <a:spcBef>
                <a:spcPts val="0"/>
              </a:spcBef>
              <a:buNone/>
              <a:defRPr sz="900" b="1" cap="all" baseline="0">
                <a:solidFill>
                  <a:schemeClr val="accent3"/>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a:t>
            </a:r>
          </a:p>
        </p:txBody>
      </p:sp>
      <p:sp>
        <p:nvSpPr>
          <p:cNvPr id="23" name="Oval 22">
            <a:extLst>
              <a:ext uri="{FF2B5EF4-FFF2-40B4-BE49-F238E27FC236}">
                <a16:creationId xmlns:a16="http://schemas.microsoft.com/office/drawing/2014/main" id="{92D04C69-6751-F468-E18E-5710782640EE}"/>
              </a:ext>
              <a:ext uri="{C183D7F6-B498-43B3-948B-1728B52AA6E4}">
                <adec:decorative xmlns:adec="http://schemas.microsoft.com/office/drawing/2017/decorative" val="1"/>
              </a:ext>
            </a:extLst>
          </p:cNvPr>
          <p:cNvSpPr/>
          <p:nvPr userDrawn="1"/>
        </p:nvSpPr>
        <p:spPr>
          <a:xfrm>
            <a:off x="4017496" y="8187514"/>
            <a:ext cx="410058" cy="4084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Picture Placeholder 51">
            <a:extLst>
              <a:ext uri="{FF2B5EF4-FFF2-40B4-BE49-F238E27FC236}">
                <a16:creationId xmlns:a16="http://schemas.microsoft.com/office/drawing/2014/main" id="{260BB263-A9A6-B0EB-5FBB-A1DA512A7E11}"/>
              </a:ext>
            </a:extLst>
          </p:cNvPr>
          <p:cNvSpPr>
            <a:spLocks noGrp="1"/>
          </p:cNvSpPr>
          <p:nvPr>
            <p:ph type="pic" sz="quarter" idx="40"/>
          </p:nvPr>
        </p:nvSpPr>
        <p:spPr>
          <a:xfrm>
            <a:off x="4085365" y="8254175"/>
            <a:ext cx="274320" cy="274320"/>
          </a:xfrm>
        </p:spPr>
        <p:txBody>
          <a:bodyPr lIns="0" rIns="0" anchor="ctr">
            <a:noAutofit/>
          </a:bodyPr>
          <a:lstStyle>
            <a:lvl1pPr marL="0" indent="0" algn="ctr">
              <a:buNone/>
              <a:defRPr sz="500">
                <a:solidFill>
                  <a:schemeClr val="bg1"/>
                </a:solidFill>
              </a:defRPr>
            </a:lvl1pPr>
          </a:lstStyle>
          <a:p>
            <a:endParaRPr lang="en-US" dirty="0"/>
          </a:p>
        </p:txBody>
      </p:sp>
      <p:sp>
        <p:nvSpPr>
          <p:cNvPr id="34" name="Text Placeholder 25">
            <a:extLst>
              <a:ext uri="{FF2B5EF4-FFF2-40B4-BE49-F238E27FC236}">
                <a16:creationId xmlns:a16="http://schemas.microsoft.com/office/drawing/2014/main" id="{5171617D-B0B1-596F-CC87-EBE99F8403DD}"/>
              </a:ext>
            </a:extLst>
          </p:cNvPr>
          <p:cNvSpPr>
            <a:spLocks noGrp="1"/>
          </p:cNvSpPr>
          <p:nvPr>
            <p:ph type="body" sz="quarter" idx="29" hasCustomPrompt="1"/>
          </p:nvPr>
        </p:nvSpPr>
        <p:spPr>
          <a:xfrm>
            <a:off x="4458035" y="8191241"/>
            <a:ext cx="733136" cy="398463"/>
          </a:xfrm>
        </p:spPr>
        <p:txBody>
          <a:bodyPr lIns="45720" rIns="0" anchor="ctr">
            <a:noAutofit/>
          </a:bodyPr>
          <a:lstStyle>
            <a:lvl1pPr marL="0" indent="0" algn="ctr">
              <a:buNone/>
              <a:defRPr sz="1800" cap="all" baseline="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18" name="Text Placeholder 4">
            <a:extLst>
              <a:ext uri="{FF2B5EF4-FFF2-40B4-BE49-F238E27FC236}">
                <a16:creationId xmlns:a16="http://schemas.microsoft.com/office/drawing/2014/main" id="{C98D65B7-64C8-9B19-F44E-D1151C4D15D9}"/>
              </a:ext>
            </a:extLst>
          </p:cNvPr>
          <p:cNvSpPr>
            <a:spLocks noGrp="1"/>
          </p:cNvSpPr>
          <p:nvPr>
            <p:ph type="body" sz="quarter" idx="21" hasCustomPrompt="1"/>
          </p:nvPr>
        </p:nvSpPr>
        <p:spPr>
          <a:xfrm>
            <a:off x="5450492" y="7873118"/>
            <a:ext cx="1188720" cy="207379"/>
          </a:xfrm>
          <a:solidFill>
            <a:schemeClr val="tx1">
              <a:lumMod val="20000"/>
              <a:lumOff val="80000"/>
            </a:schemeClr>
          </a:solidFill>
        </p:spPr>
        <p:txBody>
          <a:bodyPr lIns="0" tIns="0" rIns="0" bIns="0" anchor="ctr">
            <a:normAutofit/>
          </a:bodyPr>
          <a:lstStyle>
            <a:lvl1pPr marL="0" indent="0" algn="ctr">
              <a:lnSpc>
                <a:spcPct val="100000"/>
              </a:lnSpc>
              <a:spcBef>
                <a:spcPts val="0"/>
              </a:spcBef>
              <a:buNone/>
              <a:defRPr sz="900" b="1" cap="all" baseline="0">
                <a:solidFill>
                  <a:schemeClr val="accent3"/>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add subtitle</a:t>
            </a:r>
          </a:p>
        </p:txBody>
      </p:sp>
      <p:sp>
        <p:nvSpPr>
          <p:cNvPr id="24" name="Oval 23">
            <a:extLst>
              <a:ext uri="{FF2B5EF4-FFF2-40B4-BE49-F238E27FC236}">
                <a16:creationId xmlns:a16="http://schemas.microsoft.com/office/drawing/2014/main" id="{7325A403-111D-E17D-A323-D0150F2420CD}"/>
              </a:ext>
              <a:ext uri="{C183D7F6-B498-43B3-948B-1728B52AA6E4}">
                <adec:decorative xmlns:adec="http://schemas.microsoft.com/office/drawing/2017/decorative" val="1"/>
              </a:ext>
            </a:extLst>
          </p:cNvPr>
          <p:cNvSpPr/>
          <p:nvPr userDrawn="1"/>
        </p:nvSpPr>
        <p:spPr>
          <a:xfrm>
            <a:off x="5460724" y="8187514"/>
            <a:ext cx="410058" cy="4084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Picture Placeholder 51">
            <a:extLst>
              <a:ext uri="{FF2B5EF4-FFF2-40B4-BE49-F238E27FC236}">
                <a16:creationId xmlns:a16="http://schemas.microsoft.com/office/drawing/2014/main" id="{3B8CCAEF-BED7-FDF5-B20D-668D79D3C0E4}"/>
              </a:ext>
            </a:extLst>
          </p:cNvPr>
          <p:cNvSpPr>
            <a:spLocks noGrp="1"/>
          </p:cNvSpPr>
          <p:nvPr>
            <p:ph type="pic" sz="quarter" idx="41"/>
          </p:nvPr>
        </p:nvSpPr>
        <p:spPr>
          <a:xfrm>
            <a:off x="5528593" y="8260342"/>
            <a:ext cx="274320" cy="274320"/>
          </a:xfrm>
        </p:spPr>
        <p:txBody>
          <a:bodyPr lIns="0" rIns="0" anchor="ctr">
            <a:noAutofit/>
          </a:bodyPr>
          <a:lstStyle>
            <a:lvl1pPr marL="0" indent="0" algn="ctr">
              <a:buNone/>
              <a:defRPr sz="500">
                <a:solidFill>
                  <a:schemeClr val="bg1"/>
                </a:solidFill>
              </a:defRPr>
            </a:lvl1pPr>
          </a:lstStyle>
          <a:p>
            <a:endParaRPr lang="en-US" dirty="0"/>
          </a:p>
        </p:txBody>
      </p:sp>
      <p:sp>
        <p:nvSpPr>
          <p:cNvPr id="35" name="Text Placeholder 25">
            <a:extLst>
              <a:ext uri="{FF2B5EF4-FFF2-40B4-BE49-F238E27FC236}">
                <a16:creationId xmlns:a16="http://schemas.microsoft.com/office/drawing/2014/main" id="{B4CBA492-7A7F-D1EC-8A84-37E9C7108F17}"/>
              </a:ext>
            </a:extLst>
          </p:cNvPr>
          <p:cNvSpPr>
            <a:spLocks noGrp="1"/>
          </p:cNvSpPr>
          <p:nvPr>
            <p:ph type="body" sz="quarter" idx="30" hasCustomPrompt="1"/>
          </p:nvPr>
        </p:nvSpPr>
        <p:spPr>
          <a:xfrm>
            <a:off x="5918781" y="8191241"/>
            <a:ext cx="717047" cy="313062"/>
          </a:xfrm>
        </p:spPr>
        <p:txBody>
          <a:bodyPr lIns="45720" rIns="0" anchor="ctr">
            <a:noAutofit/>
          </a:bodyPr>
          <a:lstStyle>
            <a:lvl1pPr marL="0" indent="0" algn="ctr">
              <a:buNone/>
              <a:defRPr sz="180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a:t>
            </a:r>
          </a:p>
        </p:txBody>
      </p:sp>
      <p:sp>
        <p:nvSpPr>
          <p:cNvPr id="36" name="Text Placeholder 25">
            <a:extLst>
              <a:ext uri="{FF2B5EF4-FFF2-40B4-BE49-F238E27FC236}">
                <a16:creationId xmlns:a16="http://schemas.microsoft.com/office/drawing/2014/main" id="{1BAE3F82-04CD-860F-6BF8-DE0306F68261}"/>
              </a:ext>
            </a:extLst>
          </p:cNvPr>
          <p:cNvSpPr>
            <a:spLocks noGrp="1"/>
          </p:cNvSpPr>
          <p:nvPr>
            <p:ph type="body" sz="quarter" idx="31" hasCustomPrompt="1"/>
          </p:nvPr>
        </p:nvSpPr>
        <p:spPr>
          <a:xfrm>
            <a:off x="5918781" y="8461292"/>
            <a:ext cx="717047" cy="177238"/>
          </a:xfrm>
        </p:spPr>
        <p:txBody>
          <a:bodyPr lIns="45720" tIns="0" rIns="0" bIns="0" anchor="t">
            <a:noAutofit/>
          </a:bodyPr>
          <a:lstStyle>
            <a:lvl1pPr marL="0" indent="0" algn="ctr">
              <a:buNone/>
              <a:defRPr sz="900" cap="all" baseline="0">
                <a:solidFill>
                  <a:schemeClr val="bg1"/>
                </a:solidFill>
              </a:defRPr>
            </a:lvl1pPr>
            <a:lvl2pPr marL="342900" indent="0">
              <a:buNone/>
              <a:defRPr sz="1200">
                <a:solidFill>
                  <a:schemeClr val="bg1"/>
                </a:solidFill>
              </a:defRPr>
            </a:lvl2pPr>
            <a:lvl3pPr marL="685800" indent="0">
              <a:buNone/>
              <a:defRPr sz="1200">
                <a:solidFill>
                  <a:schemeClr val="bg1"/>
                </a:solidFill>
              </a:defRPr>
            </a:lvl3pPr>
            <a:lvl4pPr marL="1028700" indent="0">
              <a:buNone/>
              <a:defRPr sz="1200">
                <a:solidFill>
                  <a:schemeClr val="bg1"/>
                </a:solidFill>
              </a:defRPr>
            </a:lvl4pPr>
            <a:lvl5pPr marL="1371600" indent="0">
              <a:buNone/>
              <a:defRPr sz="1200">
                <a:solidFill>
                  <a:schemeClr val="bg1"/>
                </a:solidFill>
              </a:defRPr>
            </a:lvl5pPr>
          </a:lstStyle>
          <a:p>
            <a:pPr lvl="0"/>
            <a:r>
              <a:rPr lang="en-US" dirty="0"/>
              <a:t>Text</a:t>
            </a:r>
          </a:p>
        </p:txBody>
      </p:sp>
      <p:cxnSp>
        <p:nvCxnSpPr>
          <p:cNvPr id="48" name="Straight Connector 47">
            <a:extLst>
              <a:ext uri="{FF2B5EF4-FFF2-40B4-BE49-F238E27FC236}">
                <a16:creationId xmlns:a16="http://schemas.microsoft.com/office/drawing/2014/main" id="{2A55CDCB-D9BB-A9A9-AA29-644EBC2F1B89}"/>
              </a:ext>
              <a:ext uri="{C183D7F6-B498-43B3-948B-1728B52AA6E4}">
                <adec:decorative xmlns:adec="http://schemas.microsoft.com/office/drawing/2017/decorative" val="1"/>
              </a:ext>
            </a:extLst>
          </p:cNvPr>
          <p:cNvCxnSpPr>
            <a:cxnSpLocks/>
          </p:cNvCxnSpPr>
          <p:nvPr userDrawn="1"/>
        </p:nvCxnSpPr>
        <p:spPr>
          <a:xfrm>
            <a:off x="3680264" y="4218096"/>
            <a:ext cx="3177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56298A0-775E-01E0-1B6A-2B263E65F0C1}"/>
              </a:ext>
              <a:ext uri="{C183D7F6-B498-43B3-948B-1728B52AA6E4}">
                <adec:decorative xmlns:adec="http://schemas.microsoft.com/office/drawing/2017/decorative" val="1"/>
              </a:ext>
            </a:extLst>
          </p:cNvPr>
          <p:cNvCxnSpPr>
            <a:cxnSpLocks/>
          </p:cNvCxnSpPr>
          <p:nvPr userDrawn="1"/>
        </p:nvCxnSpPr>
        <p:spPr>
          <a:xfrm>
            <a:off x="3680264" y="5263415"/>
            <a:ext cx="3177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8346192"/>
      </p:ext>
    </p:extLst>
  </p:cSld>
  <p:clrMapOvr>
    <a:masterClrMapping/>
  </p:clrMapOvr>
  <p:extLst>
    <p:ext uri="{DCECCB84-F9BA-43D5-87BE-67443E8EF086}">
      <p15:sldGuideLst xmlns:p15="http://schemas.microsoft.com/office/powerpoint/2012/main">
        <p15:guide id="1" orient="horz" pos="158" userDrawn="1">
          <p15:clr>
            <a:srgbClr val="FBAE40"/>
          </p15:clr>
        </p15:guide>
        <p15:guide id="2" pos="2160" userDrawn="1">
          <p15:clr>
            <a:srgbClr val="FBAE40"/>
          </p15:clr>
        </p15:guide>
        <p15:guide id="3" pos="164" userDrawn="1">
          <p15:clr>
            <a:srgbClr val="FBAE40"/>
          </p15:clr>
        </p15:guide>
        <p15:guide id="4" pos="4156" userDrawn="1">
          <p15:clr>
            <a:srgbClr val="FBAE40"/>
          </p15:clr>
        </p15:guide>
        <p15:guide id="12" orient="horz" pos="5534" userDrawn="1">
          <p15:clr>
            <a:srgbClr val="FBAE40"/>
          </p15:clr>
        </p15:guide>
        <p15:guide id="13" orient="horz" pos="816" userDrawn="1">
          <p15:clr>
            <a:srgbClr val="FBAE40"/>
          </p15:clr>
        </p15:guide>
        <p15:guide id="14" orient="horz" pos="3833" userDrawn="1">
          <p15:clr>
            <a:srgbClr val="FBAE40"/>
          </p15:clr>
        </p15:guide>
        <p15:guide id="15" pos="1593"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7" y="486836"/>
            <a:ext cx="5915025" cy="1767417"/>
          </a:xfrm>
          <a:prstGeom prst="rect">
            <a:avLst/>
          </a:prstGeom>
        </p:spPr>
        <p:txBody>
          <a:bodyPr vert="horz" lIns="91440" tIns="45720" rIns="91440" bIns="45720" rtlCol="0" anchor="ctr">
            <a:normAutofit/>
          </a:bodyPr>
          <a:lstStyle/>
          <a:p>
            <a:endParaRPr lang="en-US" noProof="0"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2"/>
                </a:solidFill>
              </a:defRPr>
            </a:lvl1pPr>
          </a:lstStyle>
          <a:p>
            <a:r>
              <a:rPr lang="en-US" dirty="0"/>
              <a:t>MM.DD.20XX</a:t>
            </a:r>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2"/>
                </a:solidFill>
              </a:defRPr>
            </a:lvl1pPr>
          </a:lstStyle>
          <a:p>
            <a:r>
              <a:rPr lang="en-US" dirty="0"/>
              <a:t>ADD A FOOTER</a:t>
            </a:r>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2"/>
                </a:solidFill>
              </a:defRPr>
            </a:lvl1pPr>
          </a:lstStyle>
          <a:p>
            <a:fld id="{C075BE66-B004-4B62-93B5-6C3A07EE5DEC}" type="slidenum">
              <a:rPr lang="en-US" smtClean="0"/>
              <a:pPr/>
              <a:t>‹#›</a:t>
            </a:fld>
            <a:endParaRPr lang="en-US" dirty="0"/>
          </a:p>
        </p:txBody>
      </p:sp>
    </p:spTree>
    <p:extLst>
      <p:ext uri="{BB962C8B-B14F-4D97-AF65-F5344CB8AC3E}">
        <p14:creationId xmlns:p14="http://schemas.microsoft.com/office/powerpoint/2010/main" val="2127442875"/>
      </p:ext>
    </p:extLst>
  </p:cSld>
  <p:clrMap bg1="lt1" tx1="dk1" bg2="lt2" tx2="dk2" accent1="accent1" accent2="accent2" accent3="accent3" accent4="accent4" accent5="accent5" accent6="accent6" hlink="hlink" folHlink="folHlink"/>
  <p:sldLayoutIdLst>
    <p:sldLayoutId id="2147483662" r:id="rId1"/>
  </p:sldLayoutIdLst>
  <p:hf hdr="0"/>
  <p:txStyles>
    <p:titleStyle>
      <a:lvl1pPr algn="l" defTabSz="685800" rtl="0" eaLnBrk="1" latinLnBrk="0" hangingPunct="1">
        <a:lnSpc>
          <a:spcPct val="90000"/>
        </a:lnSpc>
        <a:spcBef>
          <a:spcPct val="0"/>
        </a:spcBef>
        <a:buNone/>
        <a:defRPr sz="4000" kern="1200" cap="all" baseline="0">
          <a:solidFill>
            <a:schemeClr val="tx2"/>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2"/>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6" Type="http://schemas.openxmlformats.org/officeDocument/2006/relationships/image" Target="../media/image14.svg"/><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Text Placeholder 165">
            <a:extLst>
              <a:ext uri="{FF2B5EF4-FFF2-40B4-BE49-F238E27FC236}">
                <a16:creationId xmlns:a16="http://schemas.microsoft.com/office/drawing/2014/main" id="{5E95C73C-CCB6-14AB-CACC-5A68F2F0A998}"/>
              </a:ext>
            </a:extLst>
          </p:cNvPr>
          <p:cNvSpPr>
            <a:spLocks noGrp="1"/>
          </p:cNvSpPr>
          <p:nvPr>
            <p:ph type="body" sz="quarter" idx="11"/>
          </p:nvPr>
        </p:nvSpPr>
        <p:spPr>
          <a:xfrm>
            <a:off x="488353" y="479927"/>
            <a:ext cx="5866390" cy="221113"/>
          </a:xfrm>
        </p:spPr>
        <p:txBody>
          <a:bodyPr/>
          <a:lstStyle/>
          <a:p>
            <a:pPr lvl="0"/>
            <a:r>
              <a:rPr lang="en-US" noProof="0" dirty="0"/>
              <a:t>WHAT IS BIG DATA</a:t>
            </a:r>
          </a:p>
        </p:txBody>
      </p:sp>
      <p:sp>
        <p:nvSpPr>
          <p:cNvPr id="167" name="Text Placeholder 166">
            <a:extLst>
              <a:ext uri="{FF2B5EF4-FFF2-40B4-BE49-F238E27FC236}">
                <a16:creationId xmlns:a16="http://schemas.microsoft.com/office/drawing/2014/main" id="{EAD49C53-D4BD-BFA1-B89A-64BAB81E8B0E}"/>
              </a:ext>
            </a:extLst>
          </p:cNvPr>
          <p:cNvSpPr>
            <a:spLocks noGrp="1"/>
          </p:cNvSpPr>
          <p:nvPr>
            <p:ph type="body" sz="quarter" idx="12"/>
          </p:nvPr>
        </p:nvSpPr>
        <p:spPr>
          <a:xfrm>
            <a:off x="488353" y="743713"/>
            <a:ext cx="5866389" cy="1368626"/>
          </a:xfrm>
        </p:spPr>
        <p:txBody>
          <a:bodyPr/>
          <a:lstStyle/>
          <a:p>
            <a:pPr lvl="0"/>
            <a:r>
              <a:rPr lang="en-US" noProof="0" dirty="0"/>
              <a:t>Big data refers to the vast volume of structured </a:t>
            </a:r>
            <a:br>
              <a:rPr lang="en-US" noProof="0" dirty="0"/>
            </a:br>
            <a:r>
              <a:rPr lang="en-US" noProof="0" dirty="0"/>
              <a:t>and unstructured information generated by various sources, including social media, sensors, transactions, and more. This data holds immense potential for businesses, organizations, and governments alike. By effectively capturing and analyzing big data, valuable insights can be extracted, enabling informed decision-making extracted, enabling informed decision-making, </a:t>
            </a:r>
          </a:p>
          <a:p>
            <a:pPr lvl="0"/>
            <a:endParaRPr lang="en-US" dirty="0"/>
          </a:p>
          <a:p>
            <a:r>
              <a:rPr lang="en-US" noProof="0" dirty="0"/>
              <a:t>identifying  trends and patterns, and gaining a deeper understanding of customers, markets, and operations. Big data has the power to drive innovation, enhance productivity, optimize processes, and create new opportunities across industries. It enables organizations to make data-driven strategies, improve customer experiences, personalize offerings, and anticipate future needs.</a:t>
            </a:r>
          </a:p>
          <a:p>
            <a:pPr lvl="0"/>
            <a:endParaRPr lang="en-US" noProof="0" dirty="0"/>
          </a:p>
        </p:txBody>
      </p:sp>
      <p:sp>
        <p:nvSpPr>
          <p:cNvPr id="165" name="Text Placeholder 164">
            <a:extLst>
              <a:ext uri="{FF2B5EF4-FFF2-40B4-BE49-F238E27FC236}">
                <a16:creationId xmlns:a16="http://schemas.microsoft.com/office/drawing/2014/main" id="{483F45F7-649D-B602-B56B-59896012F870}"/>
              </a:ext>
            </a:extLst>
          </p:cNvPr>
          <p:cNvSpPr>
            <a:spLocks noGrp="1"/>
          </p:cNvSpPr>
          <p:nvPr>
            <p:ph type="body" sz="quarter" idx="10"/>
          </p:nvPr>
        </p:nvSpPr>
        <p:spPr>
          <a:xfrm>
            <a:off x="488354" y="2462090"/>
            <a:ext cx="3932778" cy="393501"/>
          </a:xfrm>
        </p:spPr>
        <p:txBody>
          <a:bodyPr>
            <a:normAutofit lnSpcReduction="10000"/>
          </a:bodyPr>
          <a:lstStyle/>
          <a:p>
            <a:r>
              <a:rPr lang="en-US" dirty="0"/>
              <a:t>The age of</a:t>
            </a:r>
          </a:p>
        </p:txBody>
      </p:sp>
      <p:sp>
        <p:nvSpPr>
          <p:cNvPr id="168" name="Text Placeholder 167">
            <a:extLst>
              <a:ext uri="{FF2B5EF4-FFF2-40B4-BE49-F238E27FC236}">
                <a16:creationId xmlns:a16="http://schemas.microsoft.com/office/drawing/2014/main" id="{0B376728-5C8E-4134-C5CE-D57ED3E1F95F}"/>
              </a:ext>
            </a:extLst>
          </p:cNvPr>
          <p:cNvSpPr>
            <a:spLocks noGrp="1"/>
          </p:cNvSpPr>
          <p:nvPr>
            <p:ph type="body" sz="quarter" idx="13"/>
          </p:nvPr>
        </p:nvSpPr>
        <p:spPr>
          <a:xfrm>
            <a:off x="488353" y="4118945"/>
            <a:ext cx="3059755" cy="744593"/>
          </a:xfrm>
        </p:spPr>
        <p:txBody>
          <a:bodyPr>
            <a:normAutofit lnSpcReduction="10000"/>
          </a:bodyPr>
          <a:lstStyle/>
          <a:p>
            <a:pPr lvl="0"/>
            <a:r>
              <a:rPr lang="en-US" noProof="0" dirty="0"/>
              <a:t>THE SOCIAL</a:t>
            </a:r>
            <a:br>
              <a:rPr lang="en-US" noProof="0" dirty="0"/>
            </a:br>
            <a:r>
              <a:rPr lang="en-US" noProof="0" dirty="0"/>
              <a:t>STRATEGISTS</a:t>
            </a:r>
          </a:p>
        </p:txBody>
      </p:sp>
      <p:sp>
        <p:nvSpPr>
          <p:cNvPr id="169" name="Text Placeholder 168">
            <a:extLst>
              <a:ext uri="{FF2B5EF4-FFF2-40B4-BE49-F238E27FC236}">
                <a16:creationId xmlns:a16="http://schemas.microsoft.com/office/drawing/2014/main" id="{B8EDFFD8-9633-3E09-B22A-64600A8FD52F}"/>
              </a:ext>
            </a:extLst>
          </p:cNvPr>
          <p:cNvSpPr>
            <a:spLocks noGrp="1"/>
          </p:cNvSpPr>
          <p:nvPr>
            <p:ph type="body" sz="quarter" idx="14"/>
          </p:nvPr>
        </p:nvSpPr>
        <p:spPr>
          <a:xfrm>
            <a:off x="488353" y="4938103"/>
            <a:ext cx="3059756" cy="1420026"/>
          </a:xfrm>
        </p:spPr>
        <p:txBody>
          <a:bodyPr/>
          <a:lstStyle/>
          <a:p>
            <a:pPr lvl="0"/>
            <a:r>
              <a:rPr lang="en-US" noProof="0" dirty="0"/>
              <a:t>By capturing and analyzing vast amounts of data, </a:t>
            </a:r>
            <a:br>
              <a:rPr lang="en-US" noProof="0" dirty="0"/>
            </a:br>
            <a:r>
              <a:rPr lang="en-US" noProof="0" dirty="0"/>
              <a:t>The Social Strategists provide valuable insights into social media networks. This data web chart enables businesses to develop effective social media strategies, optimize marketing campaigns, and enhance their online presence. Our innovative approach to harnessing big data has become instrumental in driving success for our customers</a:t>
            </a:r>
          </a:p>
        </p:txBody>
      </p:sp>
      <p:sp>
        <p:nvSpPr>
          <p:cNvPr id="319" name="Text Placeholder 318">
            <a:extLst>
              <a:ext uri="{FF2B5EF4-FFF2-40B4-BE49-F238E27FC236}">
                <a16:creationId xmlns:a16="http://schemas.microsoft.com/office/drawing/2014/main" id="{1530F77B-5E48-02FE-E766-6083B7178165}"/>
              </a:ext>
            </a:extLst>
          </p:cNvPr>
          <p:cNvSpPr>
            <a:spLocks noGrp="1"/>
          </p:cNvSpPr>
          <p:nvPr>
            <p:ph type="body" sz="quarter" idx="32"/>
          </p:nvPr>
        </p:nvSpPr>
        <p:spPr bwMode="white">
          <a:xfrm>
            <a:off x="340109" y="6802700"/>
            <a:ext cx="1013204" cy="477654"/>
          </a:xfrm>
        </p:spPr>
        <p:txBody>
          <a:bodyPr/>
          <a:lstStyle/>
          <a:p>
            <a:r>
              <a:rPr lang="en-US" dirty="0"/>
              <a:t>567</a:t>
            </a:r>
          </a:p>
        </p:txBody>
      </p:sp>
      <p:sp>
        <p:nvSpPr>
          <p:cNvPr id="164" name="Title 163">
            <a:extLst>
              <a:ext uri="{FF2B5EF4-FFF2-40B4-BE49-F238E27FC236}">
                <a16:creationId xmlns:a16="http://schemas.microsoft.com/office/drawing/2014/main" id="{834170BE-C0D3-851F-EB2B-98A4BD8D23F7}"/>
              </a:ext>
            </a:extLst>
          </p:cNvPr>
          <p:cNvSpPr>
            <a:spLocks noGrp="1"/>
          </p:cNvSpPr>
          <p:nvPr>
            <p:ph type="title"/>
          </p:nvPr>
        </p:nvSpPr>
        <p:spPr>
          <a:xfrm>
            <a:off x="488354" y="2855591"/>
            <a:ext cx="3933482" cy="848902"/>
          </a:xfrm>
        </p:spPr>
        <p:txBody>
          <a:bodyPr/>
          <a:lstStyle/>
          <a:p>
            <a:r>
              <a:rPr lang="en-US" dirty="0"/>
              <a:t>Big Data</a:t>
            </a:r>
          </a:p>
        </p:txBody>
      </p:sp>
      <p:sp>
        <p:nvSpPr>
          <p:cNvPr id="354" name="Text Placeholder 353">
            <a:extLst>
              <a:ext uri="{FF2B5EF4-FFF2-40B4-BE49-F238E27FC236}">
                <a16:creationId xmlns:a16="http://schemas.microsoft.com/office/drawing/2014/main" id="{57CD51C9-F9D2-312F-FEC7-BDA42DAD98AC}"/>
              </a:ext>
            </a:extLst>
          </p:cNvPr>
          <p:cNvSpPr>
            <a:spLocks noGrp="1"/>
          </p:cNvSpPr>
          <p:nvPr>
            <p:ph type="body" sz="quarter" idx="33"/>
          </p:nvPr>
        </p:nvSpPr>
        <p:spPr bwMode="white">
          <a:xfrm>
            <a:off x="1548385" y="6802701"/>
            <a:ext cx="1880616" cy="477654"/>
          </a:xfrm>
        </p:spPr>
        <p:txBody>
          <a:bodyPr/>
          <a:lstStyle/>
          <a:p>
            <a:pPr lvl="0"/>
            <a:r>
              <a:rPr lang="en-US" noProof="0" dirty="0"/>
              <a:t>Our growing number of satisfied clients who have successfully increased revenue streams.</a:t>
            </a:r>
          </a:p>
        </p:txBody>
      </p:sp>
      <p:sp>
        <p:nvSpPr>
          <p:cNvPr id="321" name="Text Placeholder 320">
            <a:extLst>
              <a:ext uri="{FF2B5EF4-FFF2-40B4-BE49-F238E27FC236}">
                <a16:creationId xmlns:a16="http://schemas.microsoft.com/office/drawing/2014/main" id="{AD40547A-31D0-69A0-EA70-FB42BB0AA65E}"/>
              </a:ext>
            </a:extLst>
          </p:cNvPr>
          <p:cNvSpPr>
            <a:spLocks noGrp="1"/>
          </p:cNvSpPr>
          <p:nvPr>
            <p:ph type="body" sz="quarter" idx="34"/>
          </p:nvPr>
        </p:nvSpPr>
        <p:spPr bwMode="white">
          <a:xfrm>
            <a:off x="340109" y="7902965"/>
            <a:ext cx="1013204" cy="689843"/>
          </a:xfrm>
        </p:spPr>
        <p:txBody>
          <a:bodyPr/>
          <a:lstStyle/>
          <a:p>
            <a:r>
              <a:rPr lang="en-US" dirty="0"/>
              <a:t>32.1</a:t>
            </a:r>
          </a:p>
        </p:txBody>
      </p:sp>
      <p:sp>
        <p:nvSpPr>
          <p:cNvPr id="355" name="Text Placeholder 354">
            <a:extLst>
              <a:ext uri="{FF2B5EF4-FFF2-40B4-BE49-F238E27FC236}">
                <a16:creationId xmlns:a16="http://schemas.microsoft.com/office/drawing/2014/main" id="{ECF58BCA-FAE2-4CDE-7B90-191769C0EFEB}"/>
              </a:ext>
            </a:extLst>
          </p:cNvPr>
          <p:cNvSpPr>
            <a:spLocks noGrp="1"/>
          </p:cNvSpPr>
          <p:nvPr>
            <p:ph type="body" sz="quarter" idx="35"/>
          </p:nvPr>
        </p:nvSpPr>
        <p:spPr bwMode="white">
          <a:xfrm>
            <a:off x="1548385" y="7902966"/>
            <a:ext cx="1880616" cy="689843"/>
          </a:xfrm>
        </p:spPr>
        <p:txBody>
          <a:bodyPr/>
          <a:lstStyle/>
          <a:p>
            <a:pPr lvl="0"/>
            <a:r>
              <a:rPr lang="en-US" noProof="0" dirty="0"/>
              <a:t>Our innovative approach to utilizing big data yields rapid results, with an average turnaround of 32 days for our clients to witness positive changes in their company's profits.</a:t>
            </a:r>
          </a:p>
        </p:txBody>
      </p:sp>
      <p:pic>
        <p:nvPicPr>
          <p:cNvPr id="1174" name="Picture Placeholder 1173" descr="Arrow">
            <a:extLst>
              <a:ext uri="{FF2B5EF4-FFF2-40B4-BE49-F238E27FC236}">
                <a16:creationId xmlns:a16="http://schemas.microsoft.com/office/drawing/2014/main" id="{D7C7CCE2-F04E-F8DE-39C0-DC9604A13A08}"/>
              </a:ext>
            </a:extLst>
          </p:cNvPr>
          <p:cNvPicPr>
            <a:picLocks noGrp="1" noChangeAspect="1"/>
          </p:cNvPicPr>
          <p:nvPr>
            <p:ph type="pic" sz="quarter" idx="42"/>
          </p:nvPr>
        </p:nvPicPr>
        <p:blipFill>
          <a:blip r:embed="rId3">
            <a:extLst>
              <a:ext uri="{96DAC541-7B7A-43D3-8B79-37D633B846F1}">
                <asvg:svgBlip xmlns:asvg="http://schemas.microsoft.com/office/drawing/2016/SVG/main" r:embed="rId4"/>
              </a:ext>
            </a:extLst>
          </a:blip>
          <a:srcRect l="685" r="685"/>
          <a:stretch/>
        </p:blipFill>
        <p:spPr>
          <a:xfrm>
            <a:off x="4957626" y="2827502"/>
            <a:ext cx="731520" cy="548640"/>
          </a:xfrm>
        </p:spPr>
      </p:pic>
      <p:sp>
        <p:nvSpPr>
          <p:cNvPr id="170" name="Text Placeholder 169">
            <a:extLst>
              <a:ext uri="{FF2B5EF4-FFF2-40B4-BE49-F238E27FC236}">
                <a16:creationId xmlns:a16="http://schemas.microsoft.com/office/drawing/2014/main" id="{758ECC16-7066-CF55-67A2-A355B5DFD34A}"/>
              </a:ext>
            </a:extLst>
          </p:cNvPr>
          <p:cNvSpPr>
            <a:spLocks noGrp="1"/>
          </p:cNvSpPr>
          <p:nvPr>
            <p:ph type="body" sz="quarter" idx="15"/>
          </p:nvPr>
        </p:nvSpPr>
        <p:spPr>
          <a:xfrm>
            <a:off x="3799840" y="4221596"/>
            <a:ext cx="3061678" cy="1048396"/>
          </a:xfrm>
        </p:spPr>
        <p:txBody>
          <a:bodyPr/>
          <a:lstStyle/>
          <a:p>
            <a:pPr lvl="0"/>
            <a:r>
              <a:rPr lang="en-US" noProof="0" dirty="0"/>
              <a:t>EVERY  MINUTE:</a:t>
            </a:r>
          </a:p>
        </p:txBody>
      </p:sp>
      <p:sp>
        <p:nvSpPr>
          <p:cNvPr id="171" name="Text Placeholder 170">
            <a:extLst>
              <a:ext uri="{FF2B5EF4-FFF2-40B4-BE49-F238E27FC236}">
                <a16:creationId xmlns:a16="http://schemas.microsoft.com/office/drawing/2014/main" id="{AD0F2DF8-2E8A-EB10-B4D3-247543A04C9E}"/>
              </a:ext>
            </a:extLst>
          </p:cNvPr>
          <p:cNvSpPr>
            <a:spLocks noGrp="1"/>
          </p:cNvSpPr>
          <p:nvPr>
            <p:ph type="body" sz="quarter" idx="16"/>
          </p:nvPr>
        </p:nvSpPr>
        <p:spPr>
          <a:xfrm>
            <a:off x="4011168" y="5559551"/>
            <a:ext cx="1188720" cy="207379"/>
          </a:xfrm>
        </p:spPr>
        <p:txBody>
          <a:bodyPr/>
          <a:lstStyle/>
          <a:p>
            <a:pPr lvl="0"/>
            <a:r>
              <a:rPr lang="en-US" noProof="0" dirty="0"/>
              <a:t>THOUGHTS POSTS</a:t>
            </a:r>
          </a:p>
        </p:txBody>
      </p:sp>
      <p:pic>
        <p:nvPicPr>
          <p:cNvPr id="660" name="Picture Placeholder 659" descr="Speech Bubble">
            <a:extLst>
              <a:ext uri="{FF2B5EF4-FFF2-40B4-BE49-F238E27FC236}">
                <a16:creationId xmlns:a16="http://schemas.microsoft.com/office/drawing/2014/main" id="{3257CC78-BA0C-0BF5-0A41-8B5ED966FFFF}"/>
              </a:ext>
            </a:extLst>
          </p:cNvPr>
          <p:cNvPicPr>
            <a:picLocks noGrp="1" noChangeAspect="1"/>
          </p:cNvPicPr>
          <p:nvPr>
            <p:ph type="pic" sz="quarter" idx="36"/>
          </p:nvPr>
        </p:nvPicPr>
        <p:blipFill>
          <a:blip r:embed="rId5">
            <a:extLst>
              <a:ext uri="{96DAC541-7B7A-43D3-8B79-37D633B846F1}">
                <asvg:svgBlip xmlns:asvg="http://schemas.microsoft.com/office/drawing/2016/SVG/main" r:embed="rId6"/>
              </a:ext>
            </a:extLst>
          </a:blip>
          <a:srcRect/>
          <a:stretch/>
        </p:blipFill>
        <p:spPr>
          <a:xfrm>
            <a:off x="4085365" y="5943567"/>
            <a:ext cx="274320" cy="274320"/>
          </a:xfrm>
        </p:spPr>
      </p:pic>
      <p:sp>
        <p:nvSpPr>
          <p:cNvPr id="511" name="Text Placeholder 510">
            <a:extLst>
              <a:ext uri="{FF2B5EF4-FFF2-40B4-BE49-F238E27FC236}">
                <a16:creationId xmlns:a16="http://schemas.microsoft.com/office/drawing/2014/main" id="{DE451F70-C1CB-A626-0837-AF1AFD0B7B4D}"/>
              </a:ext>
            </a:extLst>
          </p:cNvPr>
          <p:cNvSpPr>
            <a:spLocks noGrp="1"/>
          </p:cNvSpPr>
          <p:nvPr>
            <p:ph type="body" sz="quarter" idx="22"/>
          </p:nvPr>
        </p:nvSpPr>
        <p:spPr>
          <a:xfrm>
            <a:off x="4458035" y="5881496"/>
            <a:ext cx="733136" cy="398463"/>
          </a:xfrm>
        </p:spPr>
        <p:txBody>
          <a:bodyPr/>
          <a:lstStyle/>
          <a:p>
            <a:r>
              <a:rPr lang="en-US" dirty="0"/>
              <a:t>50.7k</a:t>
            </a:r>
          </a:p>
        </p:txBody>
      </p:sp>
      <p:sp>
        <p:nvSpPr>
          <p:cNvPr id="305" name="Text Placeholder 304">
            <a:extLst>
              <a:ext uri="{FF2B5EF4-FFF2-40B4-BE49-F238E27FC236}">
                <a16:creationId xmlns:a16="http://schemas.microsoft.com/office/drawing/2014/main" id="{2E8498CF-84A1-8C6D-F8D0-9621E65A83B4}"/>
              </a:ext>
            </a:extLst>
          </p:cNvPr>
          <p:cNvSpPr>
            <a:spLocks noGrp="1"/>
          </p:cNvSpPr>
          <p:nvPr>
            <p:ph type="body" sz="quarter" idx="18"/>
          </p:nvPr>
        </p:nvSpPr>
        <p:spPr>
          <a:xfrm>
            <a:off x="4011168" y="6756413"/>
            <a:ext cx="1188720" cy="207379"/>
          </a:xfrm>
        </p:spPr>
        <p:txBody>
          <a:bodyPr/>
          <a:lstStyle/>
          <a:p>
            <a:pPr lvl="0"/>
            <a:r>
              <a:rPr lang="en-US" noProof="0" dirty="0"/>
              <a:t>SOCIAL MEDIA USERS</a:t>
            </a:r>
          </a:p>
        </p:txBody>
      </p:sp>
      <p:pic>
        <p:nvPicPr>
          <p:cNvPr id="662" name="Picture Placeholder 661" descr="Thumbs up Icon">
            <a:extLst>
              <a:ext uri="{FF2B5EF4-FFF2-40B4-BE49-F238E27FC236}">
                <a16:creationId xmlns:a16="http://schemas.microsoft.com/office/drawing/2014/main" id="{3D40236D-5D48-12A9-27F1-372B77D1DD95}"/>
              </a:ext>
            </a:extLst>
          </p:cNvPr>
          <p:cNvPicPr>
            <a:picLocks noGrp="1" noChangeAspect="1"/>
          </p:cNvPicPr>
          <p:nvPr>
            <p:ph type="pic" sz="quarter" idx="38"/>
          </p:nvPr>
        </p:nvPicPr>
        <p:blipFill>
          <a:blip r:embed="rId7">
            <a:extLst>
              <a:ext uri="{96DAC541-7B7A-43D3-8B79-37D633B846F1}">
                <asvg:svgBlip xmlns:asvg="http://schemas.microsoft.com/office/drawing/2016/SVG/main" r:embed="rId8"/>
              </a:ext>
            </a:extLst>
          </a:blip>
          <a:srcRect/>
          <a:stretch/>
        </p:blipFill>
        <p:spPr>
          <a:xfrm>
            <a:off x="4085365" y="7139034"/>
            <a:ext cx="274320" cy="274320"/>
          </a:xfrm>
        </p:spPr>
      </p:pic>
      <p:sp>
        <p:nvSpPr>
          <p:cNvPr id="515" name="Text Placeholder 514">
            <a:extLst>
              <a:ext uri="{FF2B5EF4-FFF2-40B4-BE49-F238E27FC236}">
                <a16:creationId xmlns:a16="http://schemas.microsoft.com/office/drawing/2014/main" id="{0DC2C81E-471C-1DF1-8B09-CCBF744D11FE}"/>
              </a:ext>
            </a:extLst>
          </p:cNvPr>
          <p:cNvSpPr>
            <a:spLocks noGrp="1"/>
          </p:cNvSpPr>
          <p:nvPr>
            <p:ph type="body" sz="quarter" idx="26"/>
          </p:nvPr>
        </p:nvSpPr>
        <p:spPr>
          <a:xfrm>
            <a:off x="4458035" y="7313543"/>
            <a:ext cx="733136" cy="177238"/>
          </a:xfrm>
        </p:spPr>
        <p:txBody>
          <a:bodyPr/>
          <a:lstStyle/>
          <a:p>
            <a:r>
              <a:rPr lang="en-US" dirty="0"/>
              <a:t>million</a:t>
            </a:r>
          </a:p>
        </p:txBody>
      </p:sp>
      <p:sp>
        <p:nvSpPr>
          <p:cNvPr id="306" name="Text Placeholder 305">
            <a:extLst>
              <a:ext uri="{FF2B5EF4-FFF2-40B4-BE49-F238E27FC236}">
                <a16:creationId xmlns:a16="http://schemas.microsoft.com/office/drawing/2014/main" id="{21D2BE8D-0927-7B2D-4864-9207208AD673}"/>
              </a:ext>
            </a:extLst>
          </p:cNvPr>
          <p:cNvSpPr>
            <a:spLocks noGrp="1"/>
          </p:cNvSpPr>
          <p:nvPr>
            <p:ph type="body" sz="quarter" idx="19"/>
          </p:nvPr>
        </p:nvSpPr>
        <p:spPr>
          <a:xfrm>
            <a:off x="5450492" y="6756413"/>
            <a:ext cx="1188720" cy="207379"/>
          </a:xfrm>
        </p:spPr>
        <p:txBody>
          <a:bodyPr/>
          <a:lstStyle/>
          <a:p>
            <a:pPr lvl="0"/>
            <a:r>
              <a:rPr lang="en-US" noProof="0" dirty="0"/>
              <a:t>PICTURE POSTS</a:t>
            </a:r>
          </a:p>
        </p:txBody>
      </p:sp>
      <p:pic>
        <p:nvPicPr>
          <p:cNvPr id="810" name="Picture Placeholder 809" descr="Camera Icon">
            <a:extLst>
              <a:ext uri="{FF2B5EF4-FFF2-40B4-BE49-F238E27FC236}">
                <a16:creationId xmlns:a16="http://schemas.microsoft.com/office/drawing/2014/main" id="{86AB2F8B-D217-E927-B750-36ED259D8AD5}"/>
              </a:ext>
            </a:extLst>
          </p:cNvPr>
          <p:cNvPicPr>
            <a:picLocks noGrp="1" noChangeAspect="1"/>
          </p:cNvPicPr>
          <p:nvPr>
            <p:ph type="pic" sz="quarter" idx="39"/>
          </p:nvPr>
        </p:nvPicPr>
        <p:blipFill>
          <a:blip r:embed="rId9">
            <a:extLst>
              <a:ext uri="{96DAC541-7B7A-43D3-8B79-37D633B846F1}">
                <asvg:svgBlip xmlns:asvg="http://schemas.microsoft.com/office/drawing/2016/SVG/main" r:embed="rId10"/>
              </a:ext>
            </a:extLst>
          </a:blip>
          <a:srcRect l="3717" r="3717"/>
          <a:stretch/>
        </p:blipFill>
        <p:spPr>
          <a:xfrm>
            <a:off x="5528593" y="7145201"/>
            <a:ext cx="274320" cy="274320"/>
          </a:xfrm>
        </p:spPr>
      </p:pic>
      <p:sp>
        <p:nvSpPr>
          <p:cNvPr id="516" name="Text Placeholder 515">
            <a:extLst>
              <a:ext uri="{FF2B5EF4-FFF2-40B4-BE49-F238E27FC236}">
                <a16:creationId xmlns:a16="http://schemas.microsoft.com/office/drawing/2014/main" id="{1CC82EE7-C4EE-19AE-7634-A356EB7B0D3B}"/>
              </a:ext>
            </a:extLst>
          </p:cNvPr>
          <p:cNvSpPr>
            <a:spLocks noGrp="1"/>
          </p:cNvSpPr>
          <p:nvPr>
            <p:ph type="body" sz="quarter" idx="27"/>
          </p:nvPr>
        </p:nvSpPr>
        <p:spPr>
          <a:xfrm>
            <a:off x="5918781" y="7043492"/>
            <a:ext cx="717047" cy="313062"/>
          </a:xfrm>
        </p:spPr>
        <p:txBody>
          <a:bodyPr/>
          <a:lstStyle/>
          <a:p>
            <a:r>
              <a:rPr lang="en-US" dirty="0"/>
              <a:t>57</a:t>
            </a:r>
          </a:p>
        </p:txBody>
      </p:sp>
      <p:sp>
        <p:nvSpPr>
          <p:cNvPr id="517" name="Text Placeholder 516">
            <a:extLst>
              <a:ext uri="{FF2B5EF4-FFF2-40B4-BE49-F238E27FC236}">
                <a16:creationId xmlns:a16="http://schemas.microsoft.com/office/drawing/2014/main" id="{AAB0EA36-AE4F-FB2E-541B-D3B04B40C327}"/>
              </a:ext>
            </a:extLst>
          </p:cNvPr>
          <p:cNvSpPr>
            <a:spLocks noGrp="1"/>
          </p:cNvSpPr>
          <p:nvPr>
            <p:ph type="body" sz="quarter" idx="28"/>
          </p:nvPr>
        </p:nvSpPr>
        <p:spPr>
          <a:xfrm>
            <a:off x="5918781" y="7313543"/>
            <a:ext cx="717047" cy="177238"/>
          </a:xfrm>
        </p:spPr>
        <p:txBody>
          <a:bodyPr/>
          <a:lstStyle/>
          <a:p>
            <a:r>
              <a:rPr lang="en-US" dirty="0"/>
              <a:t>Million</a:t>
            </a:r>
          </a:p>
        </p:txBody>
      </p:sp>
      <p:sp>
        <p:nvSpPr>
          <p:cNvPr id="307" name="Text Placeholder 306">
            <a:extLst>
              <a:ext uri="{FF2B5EF4-FFF2-40B4-BE49-F238E27FC236}">
                <a16:creationId xmlns:a16="http://schemas.microsoft.com/office/drawing/2014/main" id="{852E4A39-5CE6-131A-6427-0C481F8C2CB1}"/>
              </a:ext>
            </a:extLst>
          </p:cNvPr>
          <p:cNvSpPr>
            <a:spLocks noGrp="1"/>
          </p:cNvSpPr>
          <p:nvPr>
            <p:ph type="body" sz="quarter" idx="20"/>
          </p:nvPr>
        </p:nvSpPr>
        <p:spPr>
          <a:xfrm>
            <a:off x="4011168" y="7873118"/>
            <a:ext cx="1188720" cy="207379"/>
          </a:xfrm>
        </p:spPr>
        <p:txBody>
          <a:bodyPr/>
          <a:lstStyle/>
          <a:p>
            <a:pPr lvl="0"/>
            <a:r>
              <a:rPr lang="en-US" noProof="0" dirty="0"/>
              <a:t>REVIEW POSTS</a:t>
            </a:r>
          </a:p>
        </p:txBody>
      </p:sp>
      <p:sp>
        <p:nvSpPr>
          <p:cNvPr id="518" name="Text Placeholder 517">
            <a:extLst>
              <a:ext uri="{FF2B5EF4-FFF2-40B4-BE49-F238E27FC236}">
                <a16:creationId xmlns:a16="http://schemas.microsoft.com/office/drawing/2014/main" id="{81BC505F-FB71-55F4-D7C4-ABD6E02D30A4}"/>
              </a:ext>
            </a:extLst>
          </p:cNvPr>
          <p:cNvSpPr>
            <a:spLocks noGrp="1"/>
          </p:cNvSpPr>
          <p:nvPr>
            <p:ph type="body" sz="quarter" idx="29"/>
          </p:nvPr>
        </p:nvSpPr>
        <p:spPr>
          <a:xfrm>
            <a:off x="4458035" y="8191241"/>
            <a:ext cx="733136" cy="398463"/>
          </a:xfrm>
        </p:spPr>
        <p:txBody>
          <a:bodyPr/>
          <a:lstStyle/>
          <a:p>
            <a:r>
              <a:rPr lang="en-US" dirty="0"/>
              <a:t>27.2k</a:t>
            </a:r>
          </a:p>
        </p:txBody>
      </p:sp>
      <p:sp>
        <p:nvSpPr>
          <p:cNvPr id="308" name="Text Placeholder 307">
            <a:extLst>
              <a:ext uri="{FF2B5EF4-FFF2-40B4-BE49-F238E27FC236}">
                <a16:creationId xmlns:a16="http://schemas.microsoft.com/office/drawing/2014/main" id="{2267A15F-A198-9CA4-DEDC-49DB7881E670}"/>
              </a:ext>
            </a:extLst>
          </p:cNvPr>
          <p:cNvSpPr>
            <a:spLocks noGrp="1"/>
          </p:cNvSpPr>
          <p:nvPr>
            <p:ph type="body" sz="quarter" idx="21"/>
          </p:nvPr>
        </p:nvSpPr>
        <p:spPr>
          <a:xfrm>
            <a:off x="5450492" y="7873118"/>
            <a:ext cx="1188720" cy="207379"/>
          </a:xfrm>
        </p:spPr>
        <p:txBody>
          <a:bodyPr/>
          <a:lstStyle/>
          <a:p>
            <a:pPr lvl="0"/>
            <a:r>
              <a:rPr lang="en-US" noProof="0" dirty="0"/>
              <a:t>EMAILS SENT</a:t>
            </a:r>
          </a:p>
        </p:txBody>
      </p:sp>
      <p:pic>
        <p:nvPicPr>
          <p:cNvPr id="740" name="Picture Placeholder 739" descr="Play Button Icon&#10;">
            <a:extLst>
              <a:ext uri="{FF2B5EF4-FFF2-40B4-BE49-F238E27FC236}">
                <a16:creationId xmlns:a16="http://schemas.microsoft.com/office/drawing/2014/main" id="{78F37B05-A04B-6043-DAF1-12DAB831F848}"/>
              </a:ext>
            </a:extLst>
          </p:cNvPr>
          <p:cNvPicPr>
            <a:picLocks noGrp="1" noChangeAspect="1"/>
          </p:cNvPicPr>
          <p:nvPr>
            <p:ph type="pic" sz="quarter" idx="37"/>
          </p:nvPr>
        </p:nvPicPr>
        <p:blipFill rotWithShape="1">
          <a:blip r:embed="rId11">
            <a:extLst>
              <a:ext uri="{96DAC541-7B7A-43D3-8B79-37D633B846F1}">
                <asvg:svgBlip xmlns:asvg="http://schemas.microsoft.com/office/drawing/2016/SVG/main" r:embed="rId12"/>
              </a:ext>
            </a:extLst>
          </a:blip>
          <a:srcRect l="-10417" r="-10417"/>
          <a:stretch/>
        </p:blipFill>
        <p:spPr>
          <a:xfrm>
            <a:off x="5528593" y="5949734"/>
            <a:ext cx="274320" cy="274320"/>
          </a:xfrm>
        </p:spPr>
      </p:pic>
      <p:sp>
        <p:nvSpPr>
          <p:cNvPr id="513" name="Text Placeholder 512">
            <a:extLst>
              <a:ext uri="{FF2B5EF4-FFF2-40B4-BE49-F238E27FC236}">
                <a16:creationId xmlns:a16="http://schemas.microsoft.com/office/drawing/2014/main" id="{36686B68-4827-9A53-877A-FC82AAEDCF59}"/>
              </a:ext>
            </a:extLst>
          </p:cNvPr>
          <p:cNvSpPr>
            <a:spLocks noGrp="1"/>
          </p:cNvSpPr>
          <p:nvPr>
            <p:ph type="body" sz="quarter" idx="24"/>
          </p:nvPr>
        </p:nvSpPr>
        <p:spPr>
          <a:xfrm>
            <a:off x="5918781" y="6151547"/>
            <a:ext cx="717047" cy="177238"/>
          </a:xfrm>
        </p:spPr>
        <p:txBody>
          <a:bodyPr/>
          <a:lstStyle/>
          <a:p>
            <a:r>
              <a:rPr lang="en-US" dirty="0"/>
              <a:t>hours</a:t>
            </a:r>
          </a:p>
        </p:txBody>
      </p:sp>
      <p:sp>
        <p:nvSpPr>
          <p:cNvPr id="514" name="Text Placeholder 513">
            <a:extLst>
              <a:ext uri="{FF2B5EF4-FFF2-40B4-BE49-F238E27FC236}">
                <a16:creationId xmlns:a16="http://schemas.microsoft.com/office/drawing/2014/main" id="{02336440-B096-5C0B-B447-F84EBD27C3D9}"/>
              </a:ext>
            </a:extLst>
          </p:cNvPr>
          <p:cNvSpPr>
            <a:spLocks noGrp="1"/>
          </p:cNvSpPr>
          <p:nvPr>
            <p:ph type="body" sz="quarter" idx="25"/>
          </p:nvPr>
        </p:nvSpPr>
        <p:spPr>
          <a:xfrm>
            <a:off x="4458035" y="7043492"/>
            <a:ext cx="733136" cy="313062"/>
          </a:xfrm>
        </p:spPr>
        <p:txBody>
          <a:bodyPr/>
          <a:lstStyle/>
          <a:p>
            <a:r>
              <a:rPr lang="en-US" dirty="0"/>
              <a:t>4.8</a:t>
            </a:r>
          </a:p>
        </p:txBody>
      </p:sp>
      <p:sp>
        <p:nvSpPr>
          <p:cNvPr id="172" name="Text Placeholder 171">
            <a:extLst>
              <a:ext uri="{FF2B5EF4-FFF2-40B4-BE49-F238E27FC236}">
                <a16:creationId xmlns:a16="http://schemas.microsoft.com/office/drawing/2014/main" id="{ECAA1A93-D18F-8CE0-597E-04072E2DC85B}"/>
              </a:ext>
            </a:extLst>
          </p:cNvPr>
          <p:cNvSpPr>
            <a:spLocks noGrp="1"/>
          </p:cNvSpPr>
          <p:nvPr>
            <p:ph type="body" sz="quarter" idx="17"/>
          </p:nvPr>
        </p:nvSpPr>
        <p:spPr>
          <a:xfrm>
            <a:off x="5450492" y="5559551"/>
            <a:ext cx="1188720" cy="207379"/>
          </a:xfrm>
        </p:spPr>
        <p:txBody>
          <a:bodyPr/>
          <a:lstStyle/>
          <a:p>
            <a:pPr lvl="0"/>
            <a:r>
              <a:rPr lang="en-US" noProof="0" dirty="0"/>
              <a:t>ONLINE VIDEOS</a:t>
            </a:r>
          </a:p>
        </p:txBody>
      </p:sp>
      <p:sp>
        <p:nvSpPr>
          <p:cNvPr id="512" name="Text Placeholder 511">
            <a:extLst>
              <a:ext uri="{FF2B5EF4-FFF2-40B4-BE49-F238E27FC236}">
                <a16:creationId xmlns:a16="http://schemas.microsoft.com/office/drawing/2014/main" id="{A6D20500-62DD-84CC-45BD-E4349B06398D}"/>
              </a:ext>
            </a:extLst>
          </p:cNvPr>
          <p:cNvSpPr>
            <a:spLocks noGrp="1"/>
          </p:cNvSpPr>
          <p:nvPr>
            <p:ph type="body" sz="quarter" idx="23"/>
          </p:nvPr>
        </p:nvSpPr>
        <p:spPr>
          <a:xfrm>
            <a:off x="5918781" y="5881496"/>
            <a:ext cx="717047" cy="313062"/>
          </a:xfrm>
        </p:spPr>
        <p:txBody>
          <a:bodyPr/>
          <a:lstStyle/>
          <a:p>
            <a:r>
              <a:rPr lang="en-US" dirty="0"/>
              <a:t>100</a:t>
            </a:r>
          </a:p>
        </p:txBody>
      </p:sp>
      <p:pic>
        <p:nvPicPr>
          <p:cNvPr id="664" name="Picture Placeholder 663" descr="Magnifying Glass">
            <a:extLst>
              <a:ext uri="{FF2B5EF4-FFF2-40B4-BE49-F238E27FC236}">
                <a16:creationId xmlns:a16="http://schemas.microsoft.com/office/drawing/2014/main" id="{BAE0AA13-AA79-09AB-ACAE-44A54CE07ABE}"/>
              </a:ext>
            </a:extLst>
          </p:cNvPr>
          <p:cNvPicPr>
            <a:picLocks noGrp="1" noChangeAspect="1"/>
          </p:cNvPicPr>
          <p:nvPr>
            <p:ph type="pic" sz="quarter" idx="40"/>
          </p:nvPr>
        </p:nvPicPr>
        <p:blipFill>
          <a:blip r:embed="rId13">
            <a:extLst>
              <a:ext uri="{96DAC541-7B7A-43D3-8B79-37D633B846F1}">
                <asvg:svgBlip xmlns:asvg="http://schemas.microsoft.com/office/drawing/2016/SVG/main" r:embed="rId14"/>
              </a:ext>
            </a:extLst>
          </a:blip>
          <a:srcRect l="495" r="495"/>
          <a:stretch/>
        </p:blipFill>
        <p:spPr>
          <a:xfrm>
            <a:off x="4085365" y="8254175"/>
            <a:ext cx="274320" cy="274320"/>
          </a:xfrm>
        </p:spPr>
      </p:pic>
      <p:pic>
        <p:nvPicPr>
          <p:cNvPr id="847" name="Picture Placeholder 846" descr="Envelope Icon">
            <a:extLst>
              <a:ext uri="{FF2B5EF4-FFF2-40B4-BE49-F238E27FC236}">
                <a16:creationId xmlns:a16="http://schemas.microsoft.com/office/drawing/2014/main" id="{6FEFBE63-E8B6-6542-46B8-10575FA3730F}"/>
              </a:ext>
            </a:extLst>
          </p:cNvPr>
          <p:cNvPicPr>
            <a:picLocks noGrp="1" noChangeAspect="1"/>
          </p:cNvPicPr>
          <p:nvPr>
            <p:ph type="pic" sz="quarter" idx="41"/>
          </p:nvPr>
        </p:nvPicPr>
        <p:blipFill>
          <a:blip r:embed="rId15">
            <a:extLst>
              <a:ext uri="{96DAC541-7B7A-43D3-8B79-37D633B846F1}">
                <asvg:svgBlip xmlns:asvg="http://schemas.microsoft.com/office/drawing/2016/SVG/main" r:embed="rId16"/>
              </a:ext>
            </a:extLst>
          </a:blip>
          <a:srcRect l="3717" r="3717"/>
          <a:stretch/>
        </p:blipFill>
        <p:spPr>
          <a:xfrm>
            <a:off x="5528593" y="8260342"/>
            <a:ext cx="274320" cy="274320"/>
          </a:xfrm>
        </p:spPr>
      </p:pic>
      <p:sp>
        <p:nvSpPr>
          <p:cNvPr id="552" name="Text Placeholder 551">
            <a:extLst>
              <a:ext uri="{FF2B5EF4-FFF2-40B4-BE49-F238E27FC236}">
                <a16:creationId xmlns:a16="http://schemas.microsoft.com/office/drawing/2014/main" id="{FB1D5109-9DDA-9AE0-D664-AF70FED5E03B}"/>
              </a:ext>
            </a:extLst>
          </p:cNvPr>
          <p:cNvSpPr>
            <a:spLocks noGrp="1"/>
          </p:cNvSpPr>
          <p:nvPr>
            <p:ph type="body" sz="quarter" idx="30"/>
          </p:nvPr>
        </p:nvSpPr>
        <p:spPr>
          <a:xfrm>
            <a:off x="5918781" y="8191241"/>
            <a:ext cx="717047" cy="313062"/>
          </a:xfrm>
        </p:spPr>
        <p:txBody>
          <a:bodyPr/>
          <a:lstStyle/>
          <a:p>
            <a:r>
              <a:rPr lang="en-US" dirty="0"/>
              <a:t>201</a:t>
            </a:r>
          </a:p>
        </p:txBody>
      </p:sp>
      <p:sp>
        <p:nvSpPr>
          <p:cNvPr id="553" name="Text Placeholder 552">
            <a:extLst>
              <a:ext uri="{FF2B5EF4-FFF2-40B4-BE49-F238E27FC236}">
                <a16:creationId xmlns:a16="http://schemas.microsoft.com/office/drawing/2014/main" id="{EB6B736D-2DC4-28F1-013F-BD79D4A90865}"/>
              </a:ext>
            </a:extLst>
          </p:cNvPr>
          <p:cNvSpPr>
            <a:spLocks noGrp="1"/>
          </p:cNvSpPr>
          <p:nvPr>
            <p:ph type="body" sz="quarter" idx="31"/>
          </p:nvPr>
        </p:nvSpPr>
        <p:spPr>
          <a:xfrm>
            <a:off x="5918781" y="8461292"/>
            <a:ext cx="717047" cy="177238"/>
          </a:xfrm>
        </p:spPr>
        <p:txBody>
          <a:bodyPr/>
          <a:lstStyle/>
          <a:p>
            <a:r>
              <a:rPr lang="en-US" dirty="0"/>
              <a:t>Million</a:t>
            </a:r>
          </a:p>
        </p:txBody>
      </p:sp>
      <p:cxnSp>
        <p:nvCxnSpPr>
          <p:cNvPr id="881" name="Straight Connector 880">
            <a:extLst>
              <a:ext uri="{FF2B5EF4-FFF2-40B4-BE49-F238E27FC236}">
                <a16:creationId xmlns:a16="http://schemas.microsoft.com/office/drawing/2014/main" id="{F64EFED9-B2FF-4C78-D82C-AFCFF065D22D}"/>
              </a:ext>
              <a:ext uri="{C183D7F6-B498-43B3-948B-1728B52AA6E4}">
                <adec:decorative xmlns:adec="http://schemas.microsoft.com/office/drawing/2017/decorative" val="1"/>
              </a:ext>
            </a:extLst>
          </p:cNvPr>
          <p:cNvCxnSpPr>
            <a:cxnSpLocks/>
          </p:cNvCxnSpPr>
          <p:nvPr/>
        </p:nvCxnSpPr>
        <p:spPr>
          <a:xfrm>
            <a:off x="3680264" y="5269511"/>
            <a:ext cx="3177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2" name="Straight Connector 881">
            <a:extLst>
              <a:ext uri="{FF2B5EF4-FFF2-40B4-BE49-F238E27FC236}">
                <a16:creationId xmlns:a16="http://schemas.microsoft.com/office/drawing/2014/main" id="{FA5FD159-B719-E99C-253B-F9B260EFF1AA}"/>
              </a:ext>
              <a:ext uri="{C183D7F6-B498-43B3-948B-1728B52AA6E4}">
                <adec:decorative xmlns:adec="http://schemas.microsoft.com/office/drawing/2017/decorative" val="1"/>
              </a:ext>
            </a:extLst>
          </p:cNvPr>
          <p:cNvCxnSpPr>
            <a:cxnSpLocks/>
          </p:cNvCxnSpPr>
          <p:nvPr/>
        </p:nvCxnSpPr>
        <p:spPr>
          <a:xfrm>
            <a:off x="3680264" y="4213016"/>
            <a:ext cx="3177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9295825"/>
      </p:ext>
    </p:extLst>
  </p:cSld>
  <p:clrMapOvr>
    <a:masterClrMapping/>
  </p:clrMapOvr>
</p:sld>
</file>

<file path=ppt/theme/theme1.xml><?xml version="1.0" encoding="utf-8"?>
<a:theme xmlns:a="http://schemas.openxmlformats.org/drawingml/2006/main" name="Custom">
  <a:themeElements>
    <a:clrScheme name="Custom 38">
      <a:dk1>
        <a:srgbClr val="0071BC"/>
      </a:dk1>
      <a:lt1>
        <a:srgbClr val="FFFFFF"/>
      </a:lt1>
      <a:dk2>
        <a:srgbClr val="191E28"/>
      </a:dk2>
      <a:lt2>
        <a:srgbClr val="F7931E"/>
      </a:lt2>
      <a:accent1>
        <a:srgbClr val="29ABE2"/>
      </a:accent1>
      <a:accent2>
        <a:srgbClr val="1B1464"/>
      </a:accent2>
      <a:accent3>
        <a:srgbClr val="2739FF"/>
      </a:accent3>
      <a:accent4>
        <a:srgbClr val="ED1C24"/>
      </a:accent4>
      <a:accent5>
        <a:srgbClr val="8CC63F"/>
      </a:accent5>
      <a:accent6>
        <a:srgbClr val="D4145A"/>
      </a:accent6>
      <a:hlink>
        <a:srgbClr val="29ABE2"/>
      </a:hlink>
      <a:folHlink>
        <a:srgbClr val="29ABE2"/>
      </a:folHlink>
    </a:clrScheme>
    <a:fontScheme name="Custom 67">
      <a:majorFont>
        <a:latin typeface="Source Sans Pro"/>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M89753508_Win32_SL_v5" id="{DB2565D4-45A2-4489-9325-9054AF14642B}" vid="{AE34BD67-66D1-4247-BF77-B68161EF0E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F5408D3D93BB4A984129C6AAC0DDF6" ma:contentTypeVersion="18" ma:contentTypeDescription="Create a new document." ma:contentTypeScope="" ma:versionID="e3b0827a2bc915176e779f44ec657935">
  <xsd:schema xmlns:xsd="http://www.w3.org/2001/XMLSchema" xmlns:xs="http://www.w3.org/2001/XMLSchema" xmlns:p="http://schemas.microsoft.com/office/2006/metadata/properties" xmlns:ns2="bc4d2658-e1d3-4639-8e98-8529cb3b297b" xmlns:ns3="f7db5777-95b8-4f29-bf7e-726377ad1c7b" targetNamespace="http://schemas.microsoft.com/office/2006/metadata/properties" ma:root="true" ma:fieldsID="eb1f0a3e468aec6503479e4db648ed5a" ns2:_="" ns3:_="">
    <xsd:import namespace="bc4d2658-e1d3-4639-8e98-8529cb3b297b"/>
    <xsd:import namespace="f7db5777-95b8-4f29-bf7e-726377ad1c7b"/>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4d2658-e1d3-4639-8e98-8529cb3b29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ce355e3-a769-4920-8c05-0eff70bb84f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7db5777-95b8-4f29-bf7e-726377ad1c7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60d8ce25-e08c-4ff6-88d3-86d5bcad1e11}" ma:internalName="TaxCatchAll" ma:showField="CatchAllData" ma:web="f7db5777-95b8-4f29-bf7e-726377ad1c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7db5777-95b8-4f29-bf7e-726377ad1c7b" xsi:nil="true"/>
    <MediaServiceKeyPoints xmlns="bc4d2658-e1d3-4639-8e98-8529cb3b297b" xsi:nil="true"/>
    <lcf76f155ced4ddcb4097134ff3c332f xmlns="bc4d2658-e1d3-4639-8e98-8529cb3b297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55391F-5313-4377-A4D0-8D4C9920CE6C}"/>
</file>

<file path=customXml/itemProps2.xml><?xml version="1.0" encoding="utf-8"?>
<ds:datastoreItem xmlns:ds="http://schemas.openxmlformats.org/officeDocument/2006/customXml" ds:itemID="{9EC4EB61-9E4F-4008-9936-6909BED13D9D}">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E86EF6D2-118B-4FDD-9E47-05004D4F6E76}">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
  <TotalTime>0</TotalTime>
  <Words>271</Words>
  <Application>Microsoft Macintosh PowerPoint</Application>
  <PresentationFormat>On-screen Show (4:3)</PresentationFormat>
  <Paragraphs>30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Narrow</vt:lpstr>
      <vt:lpstr>Calibri</vt:lpstr>
      <vt:lpstr>Source Sans Pro</vt:lpstr>
      <vt:lpstr>Custom</vt:lpstr>
      <vt:lpstr>Big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2023-07-20T10:43:57Z</dcterms:created>
  <dcterms:modified xsi:type="dcterms:W3CDTF">2024-02-02T06:05:33Z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