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257" r:id="rId6"/>
    <p:sldId id="258" r:id="rId7"/>
    <p:sldId id="259" r:id="rId8"/>
    <p:sldId id="260" r:id="rId9"/>
    <p:sldId id="278" r:id="rId10"/>
    <p:sldId id="262" r:id="rId11"/>
    <p:sldId id="263" r:id="rId12"/>
    <p:sldId id="266" r:id="rId13"/>
    <p:sldId id="267" r:id="rId14"/>
    <p:sldId id="272" r:id="rId15"/>
    <p:sldId id="273" r:id="rId16"/>
    <p:sldId id="2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DC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9171A9-64FC-AC4B-8DBF-F1B0A12AF4C9}" v="2" dt="2024-02-03T16:19:32.772"/>
  </p1510:revLst>
</p1510:revInfo>
</file>

<file path=ppt/tableStyles.xml><?xml version="1.0" encoding="utf-8"?>
<a:tblStyleLst xmlns:a="http://schemas.openxmlformats.org/drawingml/2006/main" def="{5C22544A-7EE6-4342-B048-85BDC9FD1C3A}"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4" autoAdjust="0"/>
    <p:restoredTop sz="94626" autoAdjust="0"/>
  </p:normalViewPr>
  <p:slideViewPr>
    <p:cSldViewPr snapToGrid="0">
      <p:cViewPr varScale="1">
        <p:scale>
          <a:sx n="121" d="100"/>
          <a:sy n="121" d="100"/>
        </p:scale>
        <p:origin x="448" y="168"/>
      </p:cViewPr>
      <p:guideLst/>
    </p:cSldViewPr>
  </p:slideViewPr>
  <p:outlineViewPr>
    <p:cViewPr>
      <p:scale>
        <a:sx n="33" d="100"/>
        <a:sy n="33" d="100"/>
      </p:scale>
      <p:origin x="0" y="-21773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Mercier" userId="6ea06227-bc98-4dc7-a27c-06c1a4b526e7" providerId="ADAL" clId="{469171A9-64FC-AC4B-8DBF-F1B0A12AF4C9}"/>
    <pc:docChg chg="custSel delSld modSld">
      <pc:chgData name="Sarah Mercier" userId="6ea06227-bc98-4dc7-a27c-06c1a4b526e7" providerId="ADAL" clId="{469171A9-64FC-AC4B-8DBF-F1B0A12AF4C9}" dt="2024-02-02T23:23:16.859" v="114" actId="2696"/>
      <pc:docMkLst>
        <pc:docMk/>
      </pc:docMkLst>
      <pc:sldChg chg="modSp mod">
        <pc:chgData name="Sarah Mercier" userId="6ea06227-bc98-4dc7-a27c-06c1a4b526e7" providerId="ADAL" clId="{469171A9-64FC-AC4B-8DBF-F1B0A12AF4C9}" dt="2024-02-02T23:21:53.029" v="102" actId="20577"/>
        <pc:sldMkLst>
          <pc:docMk/>
          <pc:sldMk cId="1883836176" sldId="256"/>
        </pc:sldMkLst>
        <pc:spChg chg="mod">
          <ac:chgData name="Sarah Mercier" userId="6ea06227-bc98-4dc7-a27c-06c1a4b526e7" providerId="ADAL" clId="{469171A9-64FC-AC4B-8DBF-F1B0A12AF4C9}" dt="2024-02-02T23:21:53.029" v="102" actId="20577"/>
          <ac:spMkLst>
            <pc:docMk/>
            <pc:sldMk cId="1883836176" sldId="256"/>
            <ac:spMk id="17" creationId="{75B1C734-42CB-4311-8905-2F41D09107C7}"/>
          </ac:spMkLst>
        </pc:spChg>
        <pc:spChg chg="mod">
          <ac:chgData name="Sarah Mercier" userId="6ea06227-bc98-4dc7-a27c-06c1a4b526e7" providerId="ADAL" clId="{469171A9-64FC-AC4B-8DBF-F1B0A12AF4C9}" dt="2024-02-02T23:20:13.182" v="75" actId="20577"/>
          <ac:spMkLst>
            <pc:docMk/>
            <pc:sldMk cId="1883836176" sldId="256"/>
            <ac:spMk id="22" creationId="{115C523A-AC40-4CBA-9DF4-B287ED32185D}"/>
          </ac:spMkLst>
        </pc:spChg>
      </pc:sldChg>
      <pc:sldChg chg="delSp modSp mod">
        <pc:chgData name="Sarah Mercier" userId="6ea06227-bc98-4dc7-a27c-06c1a4b526e7" providerId="ADAL" clId="{469171A9-64FC-AC4B-8DBF-F1B0A12AF4C9}" dt="2024-02-02T23:19:41.321" v="65" actId="478"/>
        <pc:sldMkLst>
          <pc:docMk/>
          <pc:sldMk cId="277377105" sldId="257"/>
        </pc:sldMkLst>
        <pc:spChg chg="del">
          <ac:chgData name="Sarah Mercier" userId="6ea06227-bc98-4dc7-a27c-06c1a4b526e7" providerId="ADAL" clId="{469171A9-64FC-AC4B-8DBF-F1B0A12AF4C9}" dt="2024-02-02T23:19:41.321" v="65" actId="478"/>
          <ac:spMkLst>
            <pc:docMk/>
            <pc:sldMk cId="277377105" sldId="257"/>
            <ac:spMk id="4" creationId="{3135B157-1771-47C0-A2ED-DBE01811C6B5}"/>
          </ac:spMkLst>
        </pc:spChg>
        <pc:spChg chg="mod">
          <ac:chgData name="Sarah Mercier" userId="6ea06227-bc98-4dc7-a27c-06c1a4b526e7" providerId="ADAL" clId="{469171A9-64FC-AC4B-8DBF-F1B0A12AF4C9}" dt="2024-02-02T23:19:27.973" v="64" actId="20577"/>
          <ac:spMkLst>
            <pc:docMk/>
            <pc:sldMk cId="277377105" sldId="257"/>
            <ac:spMk id="20" creationId="{2E468DC9-F7EA-4DDD-A3C6-7FED01F0AB9B}"/>
          </ac:spMkLst>
        </pc:spChg>
      </pc:sldChg>
      <pc:sldChg chg="addSp delSp modSp mod">
        <pc:chgData name="Sarah Mercier" userId="6ea06227-bc98-4dc7-a27c-06c1a4b526e7" providerId="ADAL" clId="{469171A9-64FC-AC4B-8DBF-F1B0A12AF4C9}" dt="2024-02-02T23:19:45.493" v="66" actId="478"/>
        <pc:sldMkLst>
          <pc:docMk/>
          <pc:sldMk cId="611775336" sldId="258"/>
        </pc:sldMkLst>
        <pc:spChg chg="add del mod">
          <ac:chgData name="Sarah Mercier" userId="6ea06227-bc98-4dc7-a27c-06c1a4b526e7" providerId="ADAL" clId="{469171A9-64FC-AC4B-8DBF-F1B0A12AF4C9}" dt="2024-02-02T23:18:42.656" v="35" actId="478"/>
          <ac:spMkLst>
            <pc:docMk/>
            <pc:sldMk cId="611775336" sldId="258"/>
            <ac:spMk id="3" creationId="{7185367E-D2AF-E522-FFD6-039D287C11EC}"/>
          </ac:spMkLst>
        </pc:spChg>
        <pc:spChg chg="del">
          <ac:chgData name="Sarah Mercier" userId="6ea06227-bc98-4dc7-a27c-06c1a4b526e7" providerId="ADAL" clId="{469171A9-64FC-AC4B-8DBF-F1B0A12AF4C9}" dt="2024-02-02T23:19:45.493" v="66" actId="478"/>
          <ac:spMkLst>
            <pc:docMk/>
            <pc:sldMk cId="611775336" sldId="258"/>
            <ac:spMk id="4" creationId="{FB7B4B2C-1327-46DF-8812-DDB6FD9420EA}"/>
          </ac:spMkLst>
        </pc:spChg>
        <pc:spChg chg="add del mod">
          <ac:chgData name="Sarah Mercier" userId="6ea06227-bc98-4dc7-a27c-06c1a4b526e7" providerId="ADAL" clId="{469171A9-64FC-AC4B-8DBF-F1B0A12AF4C9}" dt="2024-02-02T23:18:46.913" v="37" actId="478"/>
          <ac:spMkLst>
            <pc:docMk/>
            <pc:sldMk cId="611775336" sldId="258"/>
            <ac:spMk id="7" creationId="{674327C0-6CEA-3CB6-31A4-23A74AB2CE95}"/>
          </ac:spMkLst>
        </pc:spChg>
        <pc:spChg chg="mod">
          <ac:chgData name="Sarah Mercier" userId="6ea06227-bc98-4dc7-a27c-06c1a4b526e7" providerId="ADAL" clId="{469171A9-64FC-AC4B-8DBF-F1B0A12AF4C9}" dt="2024-02-02T23:19:12.317" v="49" actId="20577"/>
          <ac:spMkLst>
            <pc:docMk/>
            <pc:sldMk cId="611775336" sldId="258"/>
            <ac:spMk id="34" creationId="{01A4D341-9CED-415E-A417-C204833D5641}"/>
          </ac:spMkLst>
        </pc:spChg>
        <pc:spChg chg="del">
          <ac:chgData name="Sarah Mercier" userId="6ea06227-bc98-4dc7-a27c-06c1a4b526e7" providerId="ADAL" clId="{469171A9-64FC-AC4B-8DBF-F1B0A12AF4C9}" dt="2024-02-02T23:18:45.165" v="36" actId="478"/>
          <ac:spMkLst>
            <pc:docMk/>
            <pc:sldMk cId="611775336" sldId="258"/>
            <ac:spMk id="50" creationId="{0868D1C0-8D01-4F5F-ADB2-2B0A4D1E744F}"/>
          </ac:spMkLst>
        </pc:spChg>
        <pc:spChg chg="del">
          <ac:chgData name="Sarah Mercier" userId="6ea06227-bc98-4dc7-a27c-06c1a4b526e7" providerId="ADAL" clId="{469171A9-64FC-AC4B-8DBF-F1B0A12AF4C9}" dt="2024-02-02T23:18:39.974" v="34" actId="478"/>
          <ac:spMkLst>
            <pc:docMk/>
            <pc:sldMk cId="611775336" sldId="258"/>
            <ac:spMk id="67" creationId="{3705D4B7-D21E-458D-B289-A189923D7B3E}"/>
          </ac:spMkLst>
        </pc:spChg>
      </pc:sldChg>
      <pc:sldChg chg="delSp mod">
        <pc:chgData name="Sarah Mercier" userId="6ea06227-bc98-4dc7-a27c-06c1a4b526e7" providerId="ADAL" clId="{469171A9-64FC-AC4B-8DBF-F1B0A12AF4C9}" dt="2024-02-02T23:19:49.689" v="67" actId="478"/>
        <pc:sldMkLst>
          <pc:docMk/>
          <pc:sldMk cId="414789630" sldId="259"/>
        </pc:sldMkLst>
        <pc:spChg chg="del">
          <ac:chgData name="Sarah Mercier" userId="6ea06227-bc98-4dc7-a27c-06c1a4b526e7" providerId="ADAL" clId="{469171A9-64FC-AC4B-8DBF-F1B0A12AF4C9}" dt="2024-02-02T23:19:49.689" v="67" actId="478"/>
          <ac:spMkLst>
            <pc:docMk/>
            <pc:sldMk cId="414789630" sldId="259"/>
            <ac:spMk id="4" creationId="{D5B8CC62-3752-4A6C-9525-AFDDDAFE21EF}"/>
          </ac:spMkLst>
        </pc:spChg>
      </pc:sldChg>
      <pc:sldChg chg="delSp mod">
        <pc:chgData name="Sarah Mercier" userId="6ea06227-bc98-4dc7-a27c-06c1a4b526e7" providerId="ADAL" clId="{469171A9-64FC-AC4B-8DBF-F1B0A12AF4C9}" dt="2024-02-02T23:19:54.882" v="68" actId="478"/>
        <pc:sldMkLst>
          <pc:docMk/>
          <pc:sldMk cId="2378828155" sldId="260"/>
        </pc:sldMkLst>
        <pc:spChg chg="del">
          <ac:chgData name="Sarah Mercier" userId="6ea06227-bc98-4dc7-a27c-06c1a4b526e7" providerId="ADAL" clId="{469171A9-64FC-AC4B-8DBF-F1B0A12AF4C9}" dt="2024-02-02T23:19:54.882" v="68" actId="478"/>
          <ac:spMkLst>
            <pc:docMk/>
            <pc:sldMk cId="2378828155" sldId="260"/>
            <ac:spMk id="3" creationId="{45399F43-FDE4-4DE9-BE60-4A31652CD3A2}"/>
          </ac:spMkLst>
        </pc:spChg>
      </pc:sldChg>
      <pc:sldChg chg="delSp mod">
        <pc:chgData name="Sarah Mercier" userId="6ea06227-bc98-4dc7-a27c-06c1a4b526e7" providerId="ADAL" clId="{469171A9-64FC-AC4B-8DBF-F1B0A12AF4C9}" dt="2024-02-02T23:22:05.137" v="103" actId="478"/>
        <pc:sldMkLst>
          <pc:docMk/>
          <pc:sldMk cId="3678690325" sldId="263"/>
        </pc:sldMkLst>
        <pc:spChg chg="del">
          <ac:chgData name="Sarah Mercier" userId="6ea06227-bc98-4dc7-a27c-06c1a4b526e7" providerId="ADAL" clId="{469171A9-64FC-AC4B-8DBF-F1B0A12AF4C9}" dt="2024-02-02T23:22:05.137" v="103" actId="478"/>
          <ac:spMkLst>
            <pc:docMk/>
            <pc:sldMk cId="3678690325" sldId="263"/>
            <ac:spMk id="5" creationId="{01F11018-5D1E-4F5A-A676-EDD8442B3CB4}"/>
          </ac:spMkLst>
        </pc:spChg>
      </pc:sldChg>
      <pc:sldChg chg="del">
        <pc:chgData name="Sarah Mercier" userId="6ea06227-bc98-4dc7-a27c-06c1a4b526e7" providerId="ADAL" clId="{469171A9-64FC-AC4B-8DBF-F1B0A12AF4C9}" dt="2024-02-02T23:22:15.664" v="104" actId="2696"/>
        <pc:sldMkLst>
          <pc:docMk/>
          <pc:sldMk cId="3094425145" sldId="264"/>
        </pc:sldMkLst>
      </pc:sldChg>
      <pc:sldChg chg="del">
        <pc:chgData name="Sarah Mercier" userId="6ea06227-bc98-4dc7-a27c-06c1a4b526e7" providerId="ADAL" clId="{469171A9-64FC-AC4B-8DBF-F1B0A12AF4C9}" dt="2024-02-02T23:22:19.683" v="105" actId="2696"/>
        <pc:sldMkLst>
          <pc:docMk/>
          <pc:sldMk cId="1057146124" sldId="265"/>
        </pc:sldMkLst>
      </pc:sldChg>
      <pc:sldChg chg="delSp mod">
        <pc:chgData name="Sarah Mercier" userId="6ea06227-bc98-4dc7-a27c-06c1a4b526e7" providerId="ADAL" clId="{469171A9-64FC-AC4B-8DBF-F1B0A12AF4C9}" dt="2024-02-02T23:22:27.972" v="106" actId="478"/>
        <pc:sldMkLst>
          <pc:docMk/>
          <pc:sldMk cId="3324314209" sldId="266"/>
        </pc:sldMkLst>
        <pc:spChg chg="del">
          <ac:chgData name="Sarah Mercier" userId="6ea06227-bc98-4dc7-a27c-06c1a4b526e7" providerId="ADAL" clId="{469171A9-64FC-AC4B-8DBF-F1B0A12AF4C9}" dt="2024-02-02T23:22:27.972" v="106" actId="478"/>
          <ac:spMkLst>
            <pc:docMk/>
            <pc:sldMk cId="3324314209" sldId="266"/>
            <ac:spMk id="8" creationId="{B3F23CBB-E21B-4E15-921E-9BC34BB9B166}"/>
          </ac:spMkLst>
        </pc:spChg>
      </pc:sldChg>
      <pc:sldChg chg="delSp mod">
        <pc:chgData name="Sarah Mercier" userId="6ea06227-bc98-4dc7-a27c-06c1a4b526e7" providerId="ADAL" clId="{469171A9-64FC-AC4B-8DBF-F1B0A12AF4C9}" dt="2024-02-02T23:22:33.642" v="107" actId="478"/>
        <pc:sldMkLst>
          <pc:docMk/>
          <pc:sldMk cId="2372535189" sldId="267"/>
        </pc:sldMkLst>
        <pc:spChg chg="del">
          <ac:chgData name="Sarah Mercier" userId="6ea06227-bc98-4dc7-a27c-06c1a4b526e7" providerId="ADAL" clId="{469171A9-64FC-AC4B-8DBF-F1B0A12AF4C9}" dt="2024-02-02T23:22:33.642" v="107" actId="478"/>
          <ac:spMkLst>
            <pc:docMk/>
            <pc:sldMk cId="2372535189" sldId="267"/>
            <ac:spMk id="49" creationId="{E417811B-8A88-4D3F-B8C1-3FB620AB9D84}"/>
          </ac:spMkLst>
        </pc:spChg>
      </pc:sldChg>
      <pc:sldChg chg="del">
        <pc:chgData name="Sarah Mercier" userId="6ea06227-bc98-4dc7-a27c-06c1a4b526e7" providerId="ADAL" clId="{469171A9-64FC-AC4B-8DBF-F1B0A12AF4C9}" dt="2024-02-02T23:22:42.377" v="108" actId="2696"/>
        <pc:sldMkLst>
          <pc:docMk/>
          <pc:sldMk cId="3313535378" sldId="268"/>
        </pc:sldMkLst>
      </pc:sldChg>
      <pc:sldChg chg="del">
        <pc:chgData name="Sarah Mercier" userId="6ea06227-bc98-4dc7-a27c-06c1a4b526e7" providerId="ADAL" clId="{469171A9-64FC-AC4B-8DBF-F1B0A12AF4C9}" dt="2024-02-02T23:22:46.305" v="109" actId="2696"/>
        <pc:sldMkLst>
          <pc:docMk/>
          <pc:sldMk cId="2292769164" sldId="270"/>
        </pc:sldMkLst>
      </pc:sldChg>
      <pc:sldChg chg="del">
        <pc:chgData name="Sarah Mercier" userId="6ea06227-bc98-4dc7-a27c-06c1a4b526e7" providerId="ADAL" clId="{469171A9-64FC-AC4B-8DBF-F1B0A12AF4C9}" dt="2024-02-02T23:22:46.815" v="110" actId="2696"/>
        <pc:sldMkLst>
          <pc:docMk/>
          <pc:sldMk cId="3168340832" sldId="271"/>
        </pc:sldMkLst>
      </pc:sldChg>
      <pc:sldChg chg="delSp mod">
        <pc:chgData name="Sarah Mercier" userId="6ea06227-bc98-4dc7-a27c-06c1a4b526e7" providerId="ADAL" clId="{469171A9-64FC-AC4B-8DBF-F1B0A12AF4C9}" dt="2024-02-02T23:23:08.027" v="113" actId="478"/>
        <pc:sldMkLst>
          <pc:docMk/>
          <pc:sldMk cId="1001964732" sldId="272"/>
        </pc:sldMkLst>
        <pc:spChg chg="del">
          <ac:chgData name="Sarah Mercier" userId="6ea06227-bc98-4dc7-a27c-06c1a4b526e7" providerId="ADAL" clId="{469171A9-64FC-AC4B-8DBF-F1B0A12AF4C9}" dt="2024-02-02T23:23:08.027" v="113" actId="478"/>
          <ac:spMkLst>
            <pc:docMk/>
            <pc:sldMk cId="1001964732" sldId="272"/>
            <ac:spMk id="18" creationId="{EECE930A-E403-4C63-82E5-F7F84990A384}"/>
          </ac:spMkLst>
        </pc:spChg>
      </pc:sldChg>
      <pc:sldChg chg="delSp mod">
        <pc:chgData name="Sarah Mercier" userId="6ea06227-bc98-4dc7-a27c-06c1a4b526e7" providerId="ADAL" clId="{469171A9-64FC-AC4B-8DBF-F1B0A12AF4C9}" dt="2024-02-02T23:23:04.165" v="112" actId="478"/>
        <pc:sldMkLst>
          <pc:docMk/>
          <pc:sldMk cId="3931451743" sldId="273"/>
        </pc:sldMkLst>
        <pc:spChg chg="del">
          <ac:chgData name="Sarah Mercier" userId="6ea06227-bc98-4dc7-a27c-06c1a4b526e7" providerId="ADAL" clId="{469171A9-64FC-AC4B-8DBF-F1B0A12AF4C9}" dt="2024-02-02T23:23:04.165" v="112" actId="478"/>
          <ac:spMkLst>
            <pc:docMk/>
            <pc:sldMk cId="3931451743" sldId="273"/>
            <ac:spMk id="6" creationId="{93333151-11E7-4418-96AB-ED268A7DD199}"/>
          </ac:spMkLst>
        </pc:spChg>
      </pc:sldChg>
      <pc:sldChg chg="delSp mod">
        <pc:chgData name="Sarah Mercier" userId="6ea06227-bc98-4dc7-a27c-06c1a4b526e7" providerId="ADAL" clId="{469171A9-64FC-AC4B-8DBF-F1B0A12AF4C9}" dt="2024-02-02T23:23:00.490" v="111" actId="478"/>
        <pc:sldMkLst>
          <pc:docMk/>
          <pc:sldMk cId="1987845210" sldId="275"/>
        </pc:sldMkLst>
        <pc:spChg chg="del">
          <ac:chgData name="Sarah Mercier" userId="6ea06227-bc98-4dc7-a27c-06c1a4b526e7" providerId="ADAL" clId="{469171A9-64FC-AC4B-8DBF-F1B0A12AF4C9}" dt="2024-02-02T23:23:00.490" v="111" actId="478"/>
          <ac:spMkLst>
            <pc:docMk/>
            <pc:sldMk cId="1987845210" sldId="275"/>
            <ac:spMk id="15" creationId="{B637D303-3D91-4DF5-9E06-C9394D714301}"/>
          </ac:spMkLst>
        </pc:spChg>
      </pc:sldChg>
      <pc:sldChg chg="del">
        <pc:chgData name="Sarah Mercier" userId="6ea06227-bc98-4dc7-a27c-06c1a4b526e7" providerId="ADAL" clId="{469171A9-64FC-AC4B-8DBF-F1B0A12AF4C9}" dt="2024-02-02T23:23:16.859" v="114" actId="2696"/>
        <pc:sldMkLst>
          <pc:docMk/>
          <pc:sldMk cId="1505696902" sldId="276"/>
        </pc:sldMkLst>
      </pc:sldChg>
      <pc:sldChg chg="delSp mod">
        <pc:chgData name="Sarah Mercier" userId="6ea06227-bc98-4dc7-a27c-06c1a4b526e7" providerId="ADAL" clId="{469171A9-64FC-AC4B-8DBF-F1B0A12AF4C9}" dt="2024-02-02T23:21:12.502" v="94" actId="478"/>
        <pc:sldMkLst>
          <pc:docMk/>
          <pc:sldMk cId="3474899755" sldId="278"/>
        </pc:sldMkLst>
        <pc:spChg chg="del">
          <ac:chgData name="Sarah Mercier" userId="6ea06227-bc98-4dc7-a27c-06c1a4b526e7" providerId="ADAL" clId="{469171A9-64FC-AC4B-8DBF-F1B0A12AF4C9}" dt="2024-02-02T23:21:12.502" v="94" actId="478"/>
          <ac:spMkLst>
            <pc:docMk/>
            <pc:sldMk cId="3474899755" sldId="278"/>
            <ac:spMk id="3" creationId="{EF0CA845-7827-4721-AEC5-78977CC38A4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D1A5C42-4636-4A6A-9001-CA7CD97B08E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C57720-6EA2-4C0E-AB19-0A22BCDB83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D70DC-E6D5-4048-8AC5-67F4E92F0736}" type="datetimeFigureOut">
              <a:rPr lang="en-US" smtClean="0"/>
              <a:t>2/3/24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4AC616-D2D2-4742-9683-2A537932A1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7EE012-E187-4EEE-9C2F-2125BF40862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81155F-8354-4019-9356-1A95703B072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6059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56C02F-3406-42DD-8956-B66C2D710E25}" type="datetimeFigureOut">
              <a:rPr lang="en-US" smtClean="0"/>
              <a:t>2/3/24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71D96E-4CA2-485E-9EE5-CEB7143ACC3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185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7FFE5B-C2CA-473D-8FCA-B26579CCBAA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FF4BA3E-4135-4F80-B1C8-C84CDF7C54A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752100" y="739303"/>
            <a:ext cx="6825035" cy="5379395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CAABB7-A562-4A3F-9DDF-2CE3D13726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22977" y="1663435"/>
            <a:ext cx="5869021" cy="2003898"/>
          </a:xfrm>
          <a:solidFill>
            <a:schemeClr val="accent2">
              <a:alpha val="80000"/>
            </a:schemeClr>
          </a:solidFill>
        </p:spPr>
        <p:txBody>
          <a:bodyPr lIns="557784" tIns="530352" anchor="t">
            <a:noAutofit/>
          </a:bodyPr>
          <a:lstStyle>
            <a:lvl1pPr algn="l">
              <a:lnSpc>
                <a:spcPct val="80000"/>
              </a:lnSpc>
              <a:defRPr sz="5400" cap="all" spc="400" baseline="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4" name="Text Placeholder 17">
            <a:extLst>
              <a:ext uri="{FF2B5EF4-FFF2-40B4-BE49-F238E27FC236}">
                <a16:creationId xmlns:a16="http://schemas.microsoft.com/office/drawing/2014/main" id="{D15807FE-36E0-49EF-93A4-5B9AD83871B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22159" y="2878246"/>
            <a:ext cx="4925188" cy="339247"/>
          </a:xfrm>
        </p:spPr>
        <p:txBody>
          <a:bodyPr>
            <a:noAutofit/>
          </a:bodyPr>
          <a:lstStyle>
            <a:lvl1pPr marL="0" indent="0" algn="l">
              <a:buNone/>
              <a:defRPr sz="2400" spc="100" baseline="0">
                <a:solidFill>
                  <a:schemeClr val="accent5"/>
                </a:solidFill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</p:spTree>
    <p:extLst>
      <p:ext uri="{BB962C8B-B14F-4D97-AF65-F5344CB8AC3E}">
        <p14:creationId xmlns:p14="http://schemas.microsoft.com/office/powerpoint/2010/main" val="352351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6D8EB4-0AAB-4C86-96ED-AB74FA56A6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5DEE423F-FC4A-461D-8AA7-F7C14B80666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5334461" cy="68673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7D30EC-51F8-4EBE-9AC8-349D6E064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9EF7FC71-AF21-4CDA-8E86-E05EB4F1C44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53468" y="3260492"/>
            <a:ext cx="1152144" cy="768096"/>
          </a:xfrm>
          <a:prstGeom prst="rect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2400" cap="all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$2B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21B81-6A13-47D5-AD62-B1B0E4868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2BB476-8DFF-468F-B950-1F980EB4D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BF893A53-04CF-497B-9C3D-502C92BA0DA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353467" y="4773463"/>
            <a:ext cx="1152144" cy="768096"/>
          </a:xfrm>
          <a:prstGeom prst="rect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2400" cap="all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$1B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8BD5CDD-220E-41E0-82DD-820C0D834A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817970" y="1609772"/>
            <a:ext cx="3365003" cy="1171533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25000"/>
              </a:lnSpc>
              <a:spcBef>
                <a:spcPts val="5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253384AB-173D-4216-A221-BFA565FC12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347375" y="1747520"/>
            <a:ext cx="1152144" cy="768096"/>
          </a:xfrm>
          <a:prstGeom prst="rect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2400" cap="all" spc="100" baseline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$3B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45638026-D669-4C2A-82A4-5F35D27DCA4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817970" y="3129515"/>
            <a:ext cx="3365003" cy="11704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25000"/>
              </a:lnSpc>
              <a:spcBef>
                <a:spcPts val="5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A19EAA97-D0F2-464B-8450-83BF202CECF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817970" y="4648156"/>
            <a:ext cx="3365003" cy="1170432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lnSpc>
                <a:spcPct val="125000"/>
              </a:lnSpc>
              <a:spcBef>
                <a:spcPts val="5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FF2174-FDCE-466A-8A4C-06AD6CAA44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7016" y="746631"/>
            <a:ext cx="5184648" cy="46634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972322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>
            <a:extLst>
              <a:ext uri="{FF2B5EF4-FFF2-40B4-BE49-F238E27FC236}">
                <a16:creationId xmlns:a16="http://schemas.microsoft.com/office/drawing/2014/main" id="{9216DCA9-E871-422D-B12D-3E1C39ACD2E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 rot="5400000" flipH="1">
            <a:off x="-2092961" y="2092960"/>
            <a:ext cx="6858002" cy="2672081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754628-3BB3-414A-88E4-67B3809A62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99CEA-3489-476A-9C9D-ED977FE6E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CD55B0-9BDF-49CC-B30F-96112214E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F9CF3D99-4BB8-4944-A82E-385209DF3D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811826" y="2881982"/>
            <a:ext cx="3975054" cy="296674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25000"/>
              </a:lnSpc>
              <a:spcBef>
                <a:spcPts val="10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083CED13-2FB7-4DA4-87BD-B5AEF0C631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1826" y="2502477"/>
            <a:ext cx="3975054" cy="42639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600" cap="all" spc="100" baseline="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D240762F-003B-4B0E-A561-6734EA9AC8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378746" y="2881982"/>
            <a:ext cx="3695653" cy="296674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25000"/>
              </a:lnSpc>
              <a:spcBef>
                <a:spcPts val="100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387E9583-831E-4863-9A96-3E583A98F28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78746" y="2502477"/>
            <a:ext cx="3695653" cy="42639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None/>
              <a:defRPr sz="1600" cap="all" spc="100" baseline="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F4071-8FD4-4FF1-BA06-DD4D780FE4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796032" y="1649421"/>
            <a:ext cx="5184648" cy="46634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accent6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9513209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954AA95-575B-4060-9443-53B34766449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8BF2BB6-8F62-424E-B01D-F90A0DB7BF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22AF5C-69BC-4A87-8E5C-E473F6A73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6AD827-24BF-4C7D-9F16-1E26E09A6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BEEF33-0303-4BF6-8C9A-08DE4CB64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CC14BDE6-5903-4EFC-B3C7-B7B219402DA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37839" y="1538273"/>
            <a:ext cx="1706965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0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9" name="Text Placeholder 14">
            <a:extLst>
              <a:ext uri="{FF2B5EF4-FFF2-40B4-BE49-F238E27FC236}">
                <a16:creationId xmlns:a16="http://schemas.microsoft.com/office/drawing/2014/main" id="{E19954FA-533A-4FF9-88B2-102C833FBD4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237839" y="5407116"/>
            <a:ext cx="1706965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0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E29BB699-DB47-4A35-9B5B-63C7EFC2284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41651" y="3467155"/>
            <a:ext cx="1380681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0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4EFD147E-AEE9-40FA-96D5-7DBE7603349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744687" y="2307743"/>
            <a:ext cx="1183179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 cap="all" spc="200" baseline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035518AB-0629-41B1-8670-DAE8C31C99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81179" y="4420460"/>
            <a:ext cx="1183179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 cap="all" spc="200" baseline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D84B55A2-EE63-46F3-80EA-C4F512388C1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43702" y="4552190"/>
            <a:ext cx="1183179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 cap="all" spc="200" baseline="0">
                <a:solidFill>
                  <a:schemeClr val="accent6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EDED8D5C-7B18-4E79-B6B4-E59FAC3A83D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00052" y="4120885"/>
            <a:ext cx="1183179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 cap="all" spc="20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E8B6D903-1EAA-44AD-A3D8-6256873B7A2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545032" y="3467155"/>
            <a:ext cx="1209143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0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914974F-EEEB-4FDB-B605-14B6199844BA}"/>
              </a:ext>
            </a:extLst>
          </p:cNvPr>
          <p:cNvCxnSpPr>
            <a:cxnSpLocks/>
          </p:cNvCxnSpPr>
          <p:nvPr userDrawn="1"/>
        </p:nvCxnSpPr>
        <p:spPr>
          <a:xfrm>
            <a:off x="3758002" y="3713168"/>
            <a:ext cx="4683649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FCFFB4C-5408-479D-88E2-42F8897706C7}"/>
              </a:ext>
            </a:extLst>
          </p:cNvPr>
          <p:cNvCxnSpPr>
            <a:cxnSpLocks/>
          </p:cNvCxnSpPr>
          <p:nvPr userDrawn="1"/>
        </p:nvCxnSpPr>
        <p:spPr>
          <a:xfrm flipV="1">
            <a:off x="6091322" y="2030298"/>
            <a:ext cx="4678" cy="3376818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9D316786-C25C-4139-9C9E-B55FEA3C4AC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54219" y="2067508"/>
            <a:ext cx="1706965" cy="104857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cap="all" spc="2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DC43FD24-D855-40FC-85C4-87ED3F64AA2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860695" y="4820889"/>
            <a:ext cx="1183179" cy="492025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200" cap="all" spc="20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name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07A013-A59B-4367-9832-ED55A6D252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4508" y="715939"/>
            <a:ext cx="4864608" cy="365760"/>
          </a:xfrm>
        </p:spPr>
        <p:txBody>
          <a:bodyPr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285885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wth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D1F00DA-5D59-4EDE-BA9C-D312B3FBBAF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C3578F-2A0F-4E30-AF4A-8F796929E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F6CA51-E5DC-4FC3-92F6-D5EC783C0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10E530-F1C5-4166-A95F-3F8D022CC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191453D1-9488-4F30-8223-1CB500BDC2F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52699" y="1592681"/>
            <a:ext cx="7306060" cy="3934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cap="none" spc="200" baseline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lvl="0"/>
            <a:r>
              <a:rPr lang="en-US"/>
              <a:t>Add subtitle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4882AD8A-D4BD-4E12-8458-AC021F93B15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973698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cap="all" spc="200" baseline="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3DF3AAFC-DA9A-4A72-BBF9-5A097BC5950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202976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cap="all" spc="200" baseline="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2FF48EEE-6AEC-4E37-AD5C-EEB74BA0CED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346652" y="3031460"/>
            <a:ext cx="1975104" cy="868680"/>
          </a:xfrm>
          <a:prstGeom prst="rect">
            <a:avLst/>
          </a:prstGeom>
          <a:ln w="25400">
            <a:solidFill>
              <a:schemeClr val="accent6"/>
            </a:solidFill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1600" cap="all" spc="200" baseline="0">
                <a:solidFill>
                  <a:schemeClr val="accent6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name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2066EA2-51F1-4F13-8E1B-89600E8790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1695" y="4042386"/>
            <a:ext cx="2743200" cy="11489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F14EBD1B-595C-4A54-92C8-3C5427E15C4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820973" y="4042387"/>
            <a:ext cx="2743200" cy="11489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B64F77B9-03A9-4E3E-B656-D3C0FBE25AB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964649" y="4042386"/>
            <a:ext cx="2743200" cy="11489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FECFB3-5650-476F-BB54-8A2A45F8AE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521985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D91600-3E99-42F4-85C2-60F442CD5E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2" name="Content Placeholder 8">
            <a:extLst>
              <a:ext uri="{FF2B5EF4-FFF2-40B4-BE49-F238E27FC236}">
                <a16:creationId xmlns:a16="http://schemas.microsoft.com/office/drawing/2014/main" id="{30B4BBA3-2E4B-4AF2-8A2B-92DD019631E8}"/>
              </a:ext>
            </a:extLst>
          </p:cNvPr>
          <p:cNvSpPr>
            <a:spLocks noGrp="1"/>
          </p:cNvSpPr>
          <p:nvPr>
            <p:ph sz="quarter" idx="39"/>
          </p:nvPr>
        </p:nvSpPr>
        <p:spPr>
          <a:xfrm>
            <a:off x="6266428" y="2782888"/>
            <a:ext cx="4992567" cy="34369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14">
            <a:extLst>
              <a:ext uri="{FF2B5EF4-FFF2-40B4-BE49-F238E27FC236}">
                <a16:creationId xmlns:a16="http://schemas.microsoft.com/office/drawing/2014/main" id="{44460CAC-F6F8-43F8-93F5-188B790DEE6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52699" y="1592681"/>
            <a:ext cx="7306060" cy="3934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 cap="none" spc="200" baseline="0">
                <a:solidFill>
                  <a:schemeClr val="bg1"/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pPr lvl="0"/>
            <a:r>
              <a:rPr lang="en-US"/>
              <a:t>Add subtitle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68D310-58F4-4A10-A286-9B42AECFD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868E10-EEA7-4017-B7CA-17B5EB23C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B014CA-8BED-467C-AC80-6DC5B3DDC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8" name="Text Placeholder 14">
            <a:extLst>
              <a:ext uri="{FF2B5EF4-FFF2-40B4-BE49-F238E27FC236}">
                <a16:creationId xmlns:a16="http://schemas.microsoft.com/office/drawing/2014/main" id="{2C4E099A-EEE4-40B4-B9B5-32A5A981F95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5410" y="2333977"/>
            <a:ext cx="5007023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cap="all" spc="200" baseline="0">
                <a:solidFill>
                  <a:schemeClr val="accent6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79" name="Text Placeholder 14">
            <a:extLst>
              <a:ext uri="{FF2B5EF4-FFF2-40B4-BE49-F238E27FC236}">
                <a16:creationId xmlns:a16="http://schemas.microsoft.com/office/drawing/2014/main" id="{51338F1A-6EF2-4AA5-9EE8-628C9D57C27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79569" y="2339781"/>
            <a:ext cx="4993148" cy="44876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cap="all" spc="200" baseline="0">
                <a:solidFill>
                  <a:schemeClr val="accent6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F744EAD-73E9-49F3-9CA4-9A344EB625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ACB4710E-545B-4940-B69A-359188335AD3}"/>
              </a:ext>
            </a:extLst>
          </p:cNvPr>
          <p:cNvSpPr>
            <a:spLocks noGrp="1"/>
          </p:cNvSpPr>
          <p:nvPr>
            <p:ph sz="quarter" idx="38"/>
          </p:nvPr>
        </p:nvSpPr>
        <p:spPr>
          <a:xfrm>
            <a:off x="919283" y="2782888"/>
            <a:ext cx="4992567" cy="343693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50270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Year Action Pla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533791-52F7-40F6-B230-7BF6C505CC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E68A0C5-BEED-4BC5-ACD5-3F28EDE19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5EA781-4C22-4390-A03C-CA5DCCB7A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E694A4-07AC-48C4-A560-162C1F4EC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2A6B27A0-0449-46AE-A770-EBB281A1A9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71234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1E70DE9B-2CDE-44B6-9307-FC12D873CA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50176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23B5183-98F9-43BF-BE37-2AE0A049EA8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29117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49DAB7F1-F6E7-4F92-B252-D9B81196A3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8059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4037F0E4-C57B-4033-B973-C69A03D970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10807" y="3170170"/>
            <a:ext cx="61531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85DAD742-736F-42D3-99FC-6046CF57A7A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65942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53EC6732-F61D-431C-88C9-BAA5039B6BB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44883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8218F9A-C149-4D30-8437-B9D8C0DAF1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3825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BCA166BB-F293-4289-B0EB-57580EC9608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2766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77397369-CCB5-450E-8FD1-46B3B54F6B8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817081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78252082-BCF2-4955-B695-35F48EF76FD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606496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AF998D11-3FAA-4712-8C34-404C1BDCECB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0395907" y="3170170"/>
            <a:ext cx="495300" cy="652276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2AA33C54-3898-452E-979F-F1B5853E737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71234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0569AA0A-65D1-4456-9A14-327E6CE6DF6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50176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028EB91C-9303-4EB3-886A-E5DA884A80F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29117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1" name="Text Placeholder 14">
            <a:extLst>
              <a:ext uri="{FF2B5EF4-FFF2-40B4-BE49-F238E27FC236}">
                <a16:creationId xmlns:a16="http://schemas.microsoft.com/office/drawing/2014/main" id="{4A47908B-3F69-4786-9C40-C12392133F0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08059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378EEBEC-FDBD-4D14-ADCA-4C72B269E99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810807" y="4871997"/>
            <a:ext cx="61531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44989A5-8040-43C0-BE05-6A79C3BE637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65942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52581A3A-F479-4780-81BE-CCBCF39814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44883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3D361DBA-153A-4846-BDA4-CC63FF94744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23825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78FB324E-EE00-4CC5-9F81-5EF71F30503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2766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78AA454F-F92D-4844-92A6-A3FEDD88B30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8817081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651BCA7B-5BF4-4A0F-95C1-2014315E80B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606496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7E3F41F1-0E06-45ED-894F-7F38510C272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0395907" y="4871997"/>
            <a:ext cx="495300" cy="652272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12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C02572F8-1812-49D5-B24A-088659DE9FC7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53772" y="2763180"/>
            <a:ext cx="1021001" cy="50172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cap="all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Add year</a:t>
            </a:r>
          </a:p>
        </p:txBody>
      </p:sp>
      <p:sp>
        <p:nvSpPr>
          <p:cNvPr id="53" name="Text Placeholder 14">
            <a:extLst>
              <a:ext uri="{FF2B5EF4-FFF2-40B4-BE49-F238E27FC236}">
                <a16:creationId xmlns:a16="http://schemas.microsoft.com/office/drawing/2014/main" id="{453EA1A1-A67D-4132-9EA0-584E8FA796C3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53772" y="4449967"/>
            <a:ext cx="1021001" cy="50172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sz="1600" cap="all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Add year</a:t>
            </a:r>
          </a:p>
        </p:txBody>
      </p:sp>
      <p:sp>
        <p:nvSpPr>
          <p:cNvPr id="54" name="Text Placeholder 14">
            <a:extLst>
              <a:ext uri="{FF2B5EF4-FFF2-40B4-BE49-F238E27FC236}">
                <a16:creationId xmlns:a16="http://schemas.microsoft.com/office/drawing/2014/main" id="{658BFCC4-C261-4874-8195-FDA3C5001E0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029367" y="2071320"/>
            <a:ext cx="1440088" cy="59882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5" name="Text Placeholder 14">
            <a:extLst>
              <a:ext uri="{FF2B5EF4-FFF2-40B4-BE49-F238E27FC236}">
                <a16:creationId xmlns:a16="http://schemas.microsoft.com/office/drawing/2014/main" id="{158708C7-ABA0-43E5-BB89-A1B7B2C4523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97612" y="2071320"/>
            <a:ext cx="1440088" cy="59882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2AE59213-95B1-4597-AD8C-D55D96D561E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344687" y="2071320"/>
            <a:ext cx="1440088" cy="598827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7" name="Text Placeholder 14">
            <a:extLst>
              <a:ext uri="{FF2B5EF4-FFF2-40B4-BE49-F238E27FC236}">
                <a16:creationId xmlns:a16="http://schemas.microsoft.com/office/drawing/2014/main" id="{2B9A460E-592F-41EA-9F9C-8953AFAC223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029367" y="3862599"/>
            <a:ext cx="1440088" cy="54931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8" name="Text Placeholder 14">
            <a:extLst>
              <a:ext uri="{FF2B5EF4-FFF2-40B4-BE49-F238E27FC236}">
                <a16:creationId xmlns:a16="http://schemas.microsoft.com/office/drawing/2014/main" id="{3065B3A8-F99B-47E6-B517-D93AC0FC4501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976442" y="3862599"/>
            <a:ext cx="1440088" cy="54931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="1" cap="none" spc="100" baseline="0">
                <a:solidFill>
                  <a:schemeClr val="accent6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B2187073-BC0A-4137-A204-D35C44CD7F87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923517" y="3862599"/>
            <a:ext cx="1440088" cy="549318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35F35AF6-FBA2-4CA2-8A1F-2C977E6C97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1534" y="989042"/>
            <a:ext cx="7287768" cy="630936"/>
          </a:xfrm>
        </p:spPr>
        <p:txBody>
          <a:bodyPr anchor="t">
            <a:no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582165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C89BE0-E34D-48FA-8ED2-CA69BFBC4FB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AB20A778-FBFD-4ED2-8E9B-6645F59A4D1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79732" y="0"/>
            <a:ext cx="5012268" cy="68673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3B12CF59-4802-4969-8645-8E2014DF0AB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79732" y="0"/>
            <a:ext cx="5012267" cy="68673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3CB959-A5D6-4887-9B77-916F0EA10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C0AFFF-66EA-44D7-828D-244A190B1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589006-A738-42A2-B328-34F70A77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73E75D8-7274-49D2-8CF2-0E990C29C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3750" y="715939"/>
            <a:ext cx="4864608" cy="365760"/>
          </a:xfrm>
        </p:spPr>
        <p:txBody>
          <a:bodyPr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591683-9C5C-45D2-A241-FC48B66B50D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93750" y="1238250"/>
            <a:ext cx="5422392" cy="45902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40967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et 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39293AB-35CB-4344-A710-9C0BF396AE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E5B5434-FC37-4DD2-AA81-6499AA6FB2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DC474A-5DF9-4EA3-A273-CA3941061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6B1742-3B51-4EFC-8A04-CD872DE4E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5C06A4-0C2D-4746-83C3-410A9B469E89}"/>
              </a:ext>
            </a:extLst>
          </p:cNvPr>
          <p:cNvSpPr/>
          <p:nvPr userDrawn="1"/>
        </p:nvSpPr>
        <p:spPr>
          <a:xfrm>
            <a:off x="739302" y="739302"/>
            <a:ext cx="10713396" cy="5379396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890CF5DC-D21B-4DF3-8248-1F809124AD9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803737" y="2804053"/>
            <a:ext cx="1487419" cy="14984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BEE26967-C0C7-4310-90FC-F1914D2403E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88239" y="4570546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3CA187B6-5AE8-4D11-8E79-63677F474D2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88239" y="4886780"/>
            <a:ext cx="2118414" cy="5313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A72BAC04-D935-470E-B6B5-E9CCE70D11F4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175961" y="2804053"/>
            <a:ext cx="1487419" cy="14984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456256DC-B113-4559-8D0B-3F8B4A7CAB2B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548185" y="2804053"/>
            <a:ext cx="1487419" cy="14984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E60A063A-DD07-4E82-9217-A8AD06D7C94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920409" y="2804053"/>
            <a:ext cx="1487419" cy="149841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4194B9ED-C9B7-4850-B875-B179F9A6ADC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60463" y="4570546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DBB00C57-7DE2-436D-8748-527515EE4A6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60463" y="4886780"/>
            <a:ext cx="2118414" cy="5313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D6503F18-AEB2-4183-8F37-6BE4BBD66EE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32687" y="4570546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22" name="Text Placeholder 10">
            <a:extLst>
              <a:ext uri="{FF2B5EF4-FFF2-40B4-BE49-F238E27FC236}">
                <a16:creationId xmlns:a16="http://schemas.microsoft.com/office/drawing/2014/main" id="{D01AC31E-901A-4C34-A8AE-71C303E07F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32687" y="4886780"/>
            <a:ext cx="2118414" cy="5313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113CB6D-E397-418B-8738-D96E553ADD2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04911" y="4570546"/>
            <a:ext cx="2118415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63EA5C1A-BB92-4C5E-BB99-A85B0B0FC4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04911" y="4886780"/>
            <a:ext cx="2118415" cy="53139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0E93D6C-0CD6-42A7-A2D2-C8582F7B353C}"/>
              </a:ext>
            </a:extLst>
          </p:cNvPr>
          <p:cNvSpPr/>
          <p:nvPr userDrawn="1"/>
        </p:nvSpPr>
        <p:spPr>
          <a:xfrm>
            <a:off x="1686323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7D0FDBA-5294-4730-92D6-440AA8DE35AE}"/>
              </a:ext>
            </a:extLst>
          </p:cNvPr>
          <p:cNvSpPr/>
          <p:nvPr userDrawn="1"/>
        </p:nvSpPr>
        <p:spPr>
          <a:xfrm>
            <a:off x="4058547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8E75564-AD04-4406-979E-AC0A8BE2AEFD}"/>
              </a:ext>
            </a:extLst>
          </p:cNvPr>
          <p:cNvSpPr/>
          <p:nvPr userDrawn="1"/>
        </p:nvSpPr>
        <p:spPr>
          <a:xfrm>
            <a:off x="6430771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E7899F8-DBAB-4DCC-857C-94A3CF0FE542}"/>
              </a:ext>
            </a:extLst>
          </p:cNvPr>
          <p:cNvSpPr/>
          <p:nvPr userDrawn="1"/>
        </p:nvSpPr>
        <p:spPr>
          <a:xfrm>
            <a:off x="8802995" y="2684612"/>
            <a:ext cx="1722246" cy="1737299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41C8F6-B68C-4B34-A1EC-848B6301BE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2698" y="1566777"/>
            <a:ext cx="7286604" cy="634323"/>
          </a:xfrm>
        </p:spPr>
        <p:txBody>
          <a:bodyPr anchor="t">
            <a:normAutofit/>
          </a:bodyPr>
          <a:lstStyle>
            <a:lvl1pPr algn="ctr">
              <a:lnSpc>
                <a:spcPct val="125000"/>
              </a:lnSpc>
              <a:defRPr sz="2800"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7140602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Full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6B7C369-B3B1-47DB-AFB5-4A2FA0A0469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EDB6E9-4285-4C1C-9752-2D43D6078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2EDB06-237E-4E77-B217-FD0E19A41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BACDA0-CD42-4B14-A524-FF6FF7E28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C5DE79-8AB4-425F-A9CB-B17901806732}"/>
              </a:ext>
            </a:extLst>
          </p:cNvPr>
          <p:cNvSpPr/>
          <p:nvPr userDrawn="1"/>
        </p:nvSpPr>
        <p:spPr>
          <a:xfrm>
            <a:off x="739302" y="739302"/>
            <a:ext cx="10713396" cy="5379396"/>
          </a:xfrm>
          <a:prstGeom prst="rect">
            <a:avLst/>
          </a:prstGeom>
          <a:solidFill>
            <a:schemeClr val="bg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Text Placeholder 10">
            <a:extLst>
              <a:ext uri="{FF2B5EF4-FFF2-40B4-BE49-F238E27FC236}">
                <a16:creationId xmlns:a16="http://schemas.microsoft.com/office/drawing/2014/main" id="{A8FDD580-B69C-4AF1-9C0C-1CF94ECEB2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418477" y="5098599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32" name="Text Placeholder 10">
            <a:extLst>
              <a:ext uri="{FF2B5EF4-FFF2-40B4-BE49-F238E27FC236}">
                <a16:creationId xmlns:a16="http://schemas.microsoft.com/office/drawing/2014/main" id="{7A72E08F-5B05-415B-A503-4CED86D11F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418477" y="5414833"/>
            <a:ext cx="2118414" cy="3321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36" name="Text Placeholder 10">
            <a:extLst>
              <a:ext uri="{FF2B5EF4-FFF2-40B4-BE49-F238E27FC236}">
                <a16:creationId xmlns:a16="http://schemas.microsoft.com/office/drawing/2014/main" id="{02D7BE41-1227-4D94-AC6E-F4D00749174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39016" y="5098599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37" name="Text Placeholder 10">
            <a:extLst>
              <a:ext uri="{FF2B5EF4-FFF2-40B4-BE49-F238E27FC236}">
                <a16:creationId xmlns:a16="http://schemas.microsoft.com/office/drawing/2014/main" id="{C7E8138A-A795-4EF2-B1FF-1A36693A359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839016" y="5414833"/>
            <a:ext cx="2118414" cy="3321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38" name="Text Placeholder 10">
            <a:extLst>
              <a:ext uri="{FF2B5EF4-FFF2-40B4-BE49-F238E27FC236}">
                <a16:creationId xmlns:a16="http://schemas.microsoft.com/office/drawing/2014/main" id="{77F66B66-F2E4-439A-A7DF-A9A64B0DF7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259555" y="5098599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39" name="Text Placeholder 10">
            <a:extLst>
              <a:ext uri="{FF2B5EF4-FFF2-40B4-BE49-F238E27FC236}">
                <a16:creationId xmlns:a16="http://schemas.microsoft.com/office/drawing/2014/main" id="{13CDFA66-0739-48E3-97B6-F63F13A0A83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259555" y="5414833"/>
            <a:ext cx="2118414" cy="3321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40" name="Text Placeholder 10">
            <a:extLst>
              <a:ext uri="{FF2B5EF4-FFF2-40B4-BE49-F238E27FC236}">
                <a16:creationId xmlns:a16="http://schemas.microsoft.com/office/drawing/2014/main" id="{B4EE4B66-F80E-45BB-B2FE-CC11E1FBAF2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680094" y="5098599"/>
            <a:ext cx="2118415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51F734C1-F867-4FB6-A239-D99ED9E4C54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680094" y="5414833"/>
            <a:ext cx="2118415" cy="3321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62" name="Picture Placeholder 9">
            <a:extLst>
              <a:ext uri="{FF2B5EF4-FFF2-40B4-BE49-F238E27FC236}">
                <a16:creationId xmlns:a16="http://schemas.microsoft.com/office/drawing/2014/main" id="{11E88FD1-69BB-4254-81B8-7B383CE8D2D0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2002390" y="2327255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63" name="Text Placeholder 10">
            <a:extLst>
              <a:ext uri="{FF2B5EF4-FFF2-40B4-BE49-F238E27FC236}">
                <a16:creationId xmlns:a16="http://schemas.microsoft.com/office/drawing/2014/main" id="{E6EBB7F2-ABDB-41F2-8A6B-93196276ABF5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418477" y="3263610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64" name="Text Placeholder 10">
            <a:extLst>
              <a:ext uri="{FF2B5EF4-FFF2-40B4-BE49-F238E27FC236}">
                <a16:creationId xmlns:a16="http://schemas.microsoft.com/office/drawing/2014/main" id="{4D66759F-DBAD-46B4-929C-18F2FB541B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418477" y="3579845"/>
            <a:ext cx="2118414" cy="3905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68" name="Text Placeholder 10">
            <a:extLst>
              <a:ext uri="{FF2B5EF4-FFF2-40B4-BE49-F238E27FC236}">
                <a16:creationId xmlns:a16="http://schemas.microsoft.com/office/drawing/2014/main" id="{07D90C20-BFF7-4D04-AD95-1861DF74509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839016" y="3263610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69" name="Text Placeholder 10">
            <a:extLst>
              <a:ext uri="{FF2B5EF4-FFF2-40B4-BE49-F238E27FC236}">
                <a16:creationId xmlns:a16="http://schemas.microsoft.com/office/drawing/2014/main" id="{EF54F366-5FD7-4707-A0E3-FAFA53156C2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839016" y="3579845"/>
            <a:ext cx="2118414" cy="3905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70" name="Text Placeholder 10">
            <a:extLst>
              <a:ext uri="{FF2B5EF4-FFF2-40B4-BE49-F238E27FC236}">
                <a16:creationId xmlns:a16="http://schemas.microsoft.com/office/drawing/2014/main" id="{A51158F4-509A-44E4-A601-2CD7AEDE738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59555" y="3263610"/>
            <a:ext cx="2118414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71" name="Text Placeholder 10">
            <a:extLst>
              <a:ext uri="{FF2B5EF4-FFF2-40B4-BE49-F238E27FC236}">
                <a16:creationId xmlns:a16="http://schemas.microsoft.com/office/drawing/2014/main" id="{DA9AC8DA-4C66-4D66-9075-59DC95E2AC33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259555" y="3579845"/>
            <a:ext cx="2118414" cy="3905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72" name="Text Placeholder 10">
            <a:extLst>
              <a:ext uri="{FF2B5EF4-FFF2-40B4-BE49-F238E27FC236}">
                <a16:creationId xmlns:a16="http://schemas.microsoft.com/office/drawing/2014/main" id="{F3A598D9-D412-4C15-A31C-3A4842B32E1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8680094" y="3263610"/>
            <a:ext cx="2118415" cy="33211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buNone/>
              <a:defRPr sz="1400" cap="all" spc="1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Add name</a:t>
            </a:r>
          </a:p>
        </p:txBody>
      </p:sp>
      <p:sp>
        <p:nvSpPr>
          <p:cNvPr id="73" name="Text Placeholder 10">
            <a:extLst>
              <a:ext uri="{FF2B5EF4-FFF2-40B4-BE49-F238E27FC236}">
                <a16:creationId xmlns:a16="http://schemas.microsoft.com/office/drawing/2014/main" id="{14A0A9AD-40F7-4203-917C-8BFBF4FCF2C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8680094" y="3579845"/>
            <a:ext cx="2118415" cy="39054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buNone/>
              <a:defRPr sz="1200" cap="none" spc="1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29E220D-4268-4E0B-B292-D87F92DF6ED3}"/>
              </a:ext>
            </a:extLst>
          </p:cNvPr>
          <p:cNvSpPr/>
          <p:nvPr userDrawn="1"/>
        </p:nvSpPr>
        <p:spPr>
          <a:xfrm>
            <a:off x="1947081" y="2272648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Picture Placeholder 9">
            <a:extLst>
              <a:ext uri="{FF2B5EF4-FFF2-40B4-BE49-F238E27FC236}">
                <a16:creationId xmlns:a16="http://schemas.microsoft.com/office/drawing/2014/main" id="{2DB6BDC2-D18B-4AF7-9B33-2FB86D67A64A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2002390" y="4154796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B9D855A-B11D-44DC-BBE1-7BA68BD18E68}"/>
              </a:ext>
            </a:extLst>
          </p:cNvPr>
          <p:cNvSpPr/>
          <p:nvPr userDrawn="1"/>
        </p:nvSpPr>
        <p:spPr>
          <a:xfrm>
            <a:off x="1947081" y="4100189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0" name="Picture Placeholder 9">
            <a:extLst>
              <a:ext uri="{FF2B5EF4-FFF2-40B4-BE49-F238E27FC236}">
                <a16:creationId xmlns:a16="http://schemas.microsoft.com/office/drawing/2014/main" id="{D12B69C6-4468-4017-A141-0864B9065E88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4422929" y="2319234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874C203-B833-4D0D-9674-D25DFA3F9606}"/>
              </a:ext>
            </a:extLst>
          </p:cNvPr>
          <p:cNvSpPr/>
          <p:nvPr userDrawn="1"/>
        </p:nvSpPr>
        <p:spPr>
          <a:xfrm>
            <a:off x="4367620" y="2264627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" name="Picture Placeholder 9">
            <a:extLst>
              <a:ext uri="{FF2B5EF4-FFF2-40B4-BE49-F238E27FC236}">
                <a16:creationId xmlns:a16="http://schemas.microsoft.com/office/drawing/2014/main" id="{0B83E94D-7A2E-4F82-9F6F-414BB1EE1F9D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4422929" y="4146775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54DE692-CD53-4D36-9E21-EDBFA9779183}"/>
              </a:ext>
            </a:extLst>
          </p:cNvPr>
          <p:cNvSpPr/>
          <p:nvPr userDrawn="1"/>
        </p:nvSpPr>
        <p:spPr>
          <a:xfrm>
            <a:off x="4367620" y="4092168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Picture Placeholder 9">
            <a:extLst>
              <a:ext uri="{FF2B5EF4-FFF2-40B4-BE49-F238E27FC236}">
                <a16:creationId xmlns:a16="http://schemas.microsoft.com/office/drawing/2014/main" id="{722A2533-C7FE-4FF8-88EA-CC5A72E587E0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843468" y="2323944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0564730-564F-4992-974D-020B105689EE}"/>
              </a:ext>
            </a:extLst>
          </p:cNvPr>
          <p:cNvSpPr/>
          <p:nvPr userDrawn="1"/>
        </p:nvSpPr>
        <p:spPr>
          <a:xfrm>
            <a:off x="6788159" y="2269337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Picture Placeholder 9">
            <a:extLst>
              <a:ext uri="{FF2B5EF4-FFF2-40B4-BE49-F238E27FC236}">
                <a16:creationId xmlns:a16="http://schemas.microsoft.com/office/drawing/2014/main" id="{3FF1C129-85E6-40AA-8026-14C47F0F038C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843468" y="4151485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3E7D63A3-3C58-4F80-B353-C26650B97F55}"/>
              </a:ext>
            </a:extLst>
          </p:cNvPr>
          <p:cNvSpPr/>
          <p:nvPr userDrawn="1"/>
        </p:nvSpPr>
        <p:spPr>
          <a:xfrm>
            <a:off x="6788159" y="4096878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8" name="Picture Placeholder 9">
            <a:extLst>
              <a:ext uri="{FF2B5EF4-FFF2-40B4-BE49-F238E27FC236}">
                <a16:creationId xmlns:a16="http://schemas.microsoft.com/office/drawing/2014/main" id="{C78943C0-07AD-428D-A010-64CDDC815654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9264007" y="2315923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4D0D2B8-EB2F-407A-A7DF-29BF878D0C97}"/>
              </a:ext>
            </a:extLst>
          </p:cNvPr>
          <p:cNvSpPr/>
          <p:nvPr userDrawn="1"/>
        </p:nvSpPr>
        <p:spPr>
          <a:xfrm>
            <a:off x="9208698" y="2261316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0" name="Picture Placeholder 9">
            <a:extLst>
              <a:ext uri="{FF2B5EF4-FFF2-40B4-BE49-F238E27FC236}">
                <a16:creationId xmlns:a16="http://schemas.microsoft.com/office/drawing/2014/main" id="{9F5D0399-2186-4D0F-B2B6-FB29536013E2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9264007" y="4143464"/>
            <a:ext cx="950588" cy="6850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A161A1AC-702C-4209-BE7C-E51F7434B5B5}"/>
              </a:ext>
            </a:extLst>
          </p:cNvPr>
          <p:cNvSpPr/>
          <p:nvPr userDrawn="1"/>
        </p:nvSpPr>
        <p:spPr>
          <a:xfrm>
            <a:off x="9208698" y="4088857"/>
            <a:ext cx="1061206" cy="794276"/>
          </a:xfrm>
          <a:prstGeom prst="rect">
            <a:avLst/>
          </a:prstGeom>
          <a:noFill/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8ADA00ED-298B-444A-A7F5-508EDBA56F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2698" y="1187753"/>
            <a:ext cx="7286604" cy="634323"/>
          </a:xfrm>
        </p:spPr>
        <p:txBody>
          <a:bodyPr anchor="t">
            <a:normAutofit/>
          </a:bodyPr>
          <a:lstStyle>
            <a:lvl1pPr algn="ctr">
              <a:lnSpc>
                <a:spcPct val="125000"/>
              </a:lnSpc>
              <a:defRPr sz="2800"/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977886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BC2989-2CED-47FB-8D23-FF60F2561E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429704-4AB7-47AB-8C1F-4C2E4C99A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348280-3106-454C-9D69-9BD1267B1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426433-6916-408B-BE80-EB35C6930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37D1BF6-CA32-48D3-B8AE-5D5C621A7E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F57E488F-AD89-4213-9093-5646DF323A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0511" y="4114240"/>
            <a:ext cx="2382386" cy="61370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spc="20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E31C9DEB-43A3-4514-9EB8-2CE147497B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00511" y="4733168"/>
            <a:ext cx="2382386" cy="857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254EC399-E62D-401A-936C-2B26F8265F1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584039" y="4114240"/>
            <a:ext cx="2382386" cy="61370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spc="200" baseline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F49DC18-7C09-4FFC-98BF-DC17FCE622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84039" y="4733168"/>
            <a:ext cx="2382386" cy="857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9D21F281-5009-4E28-B34E-218C36B33AB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267567" y="4114240"/>
            <a:ext cx="2382386" cy="61370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75C2A3FB-F206-4ED3-A8BF-712D66D52D2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67567" y="4733168"/>
            <a:ext cx="2382386" cy="857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433D1544-1248-444D-B0AC-C5B22E1D26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51094" y="4114240"/>
            <a:ext cx="2382386" cy="61370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 cap="all" spc="200" baseline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9F4FDF38-0969-49B5-BE15-AB7D41B68D2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951094" y="4733168"/>
            <a:ext cx="2382386" cy="85793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A749E3E6-EB0F-4108-9196-2A2DDD63E22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85758" y="2399173"/>
            <a:ext cx="1611892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None/>
              <a:defRPr sz="2800" cap="all" spc="100" baseline="0">
                <a:solidFill>
                  <a:schemeClr val="accent4"/>
                </a:solidFill>
                <a:latin typeface="+mj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CA8E4A5D-4A2C-4FCA-9886-11A6692866A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652814" y="2399173"/>
            <a:ext cx="1611892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buNone/>
              <a:defRPr sz="2800" cap="all" spc="1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29" name="Text Placeholder 10">
            <a:extLst>
              <a:ext uri="{FF2B5EF4-FFF2-40B4-BE49-F238E27FC236}">
                <a16:creationId xmlns:a16="http://schemas.microsoft.com/office/drawing/2014/main" id="{D12F1290-6B4C-49B8-BC26-3B433534C3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36341" y="2399173"/>
            <a:ext cx="1611892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buNone/>
              <a:defRPr sz="2800" cap="all" spc="100" baseline="0">
                <a:solidFill>
                  <a:schemeClr val="accent2">
                    <a:lumMod val="20000"/>
                    <a:lumOff val="8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0E60E704-AD01-4048-8D70-3F4CA25DA63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969286" y="2399173"/>
            <a:ext cx="1611892" cy="1151632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1000"/>
              </a:spcBef>
              <a:buNone/>
              <a:defRPr sz="2800" cap="all" spc="100" baseline="0">
                <a:solidFill>
                  <a:schemeClr val="accent3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CB251EF-EB2B-4D32-A321-FEC37EAB8D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93750" y="715939"/>
            <a:ext cx="4864608" cy="365760"/>
          </a:xfrm>
        </p:spPr>
        <p:txBody>
          <a:bodyPr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79173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ou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9B8705-C027-4E12-892E-C32FF13296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ED685DB5-FA77-4C19-88B8-5A8D733B42B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5012530" y="0"/>
            <a:ext cx="7196138" cy="68673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6919B-FFF8-4FED-8A44-48A7E600E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F28B0-8A34-4E86-9FE3-20BD880CD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BE1CCB-96B6-4D9F-A932-D0EBDBD7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F7CB735-9F66-41A8-8F1D-4B66FE1D11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2" y="1672143"/>
            <a:ext cx="6019802" cy="3513714"/>
          </a:xfrm>
          <a:solidFill>
            <a:schemeClr val="accent6">
              <a:alpha val="80000"/>
            </a:schemeClr>
          </a:solidFill>
        </p:spPr>
        <p:txBody>
          <a:bodyPr lIns="676656" tIns="795528" anchor="t">
            <a:normAutofit/>
          </a:bodyPr>
          <a:lstStyle>
            <a:lvl1pPr>
              <a:defRPr sz="2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1" name="Text Placeholder 17">
            <a:extLst>
              <a:ext uri="{FF2B5EF4-FFF2-40B4-BE49-F238E27FC236}">
                <a16:creationId xmlns:a16="http://schemas.microsoft.com/office/drawing/2014/main" id="{4A51F916-D1A0-40B2-A894-1C597A7AAFB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94575" y="3007594"/>
            <a:ext cx="4850550" cy="1731145"/>
          </a:xfrm>
        </p:spPr>
        <p:txBody>
          <a:bodyPr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2361950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D2CF4D42-6C74-47FD-8195-943D55ADA87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275658-2C01-4217-AE99-DF0FDFFE4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13D93-CECF-4647-8DC2-8F7DD04E7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C60507-1EAA-4632-9D67-1BD599F4F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54639B-AD71-425C-BF07-356C0F14C9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1353381"/>
            <a:ext cx="5622878" cy="4151236"/>
          </a:xfrm>
          <a:solidFill>
            <a:schemeClr val="accent3">
              <a:alpha val="90000"/>
            </a:schemeClr>
          </a:solidFill>
        </p:spPr>
        <p:txBody>
          <a:bodyPr vert="horz" lIns="649224" tIns="749808" rIns="91440" bIns="45720" rtlCol="0" anchor="t">
            <a:noAutofit/>
          </a:bodyPr>
          <a:lstStyle>
            <a:lvl1pPr>
              <a:defRPr lang="en-US" sz="2800">
                <a:ln w="19050">
                  <a:solidFill>
                    <a:schemeClr val="bg1"/>
                  </a:solidFill>
                </a:ln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buFont typeface="Arial" panose="020B0604020202020204" pitchFamily="34" charset="0"/>
            </a:pPr>
            <a:r>
              <a:rPr lang="en-US" dirty="0"/>
              <a:t>Click to add title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64CF3C46-90B8-467D-9D50-086B9135701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77993" y="2689071"/>
            <a:ext cx="4567209" cy="2212496"/>
          </a:xfrm>
        </p:spPr>
        <p:txBody>
          <a:bodyPr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71803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10B86B2D-56E1-4FB2-8CC9-DBC6C0B6EB0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0"/>
            <a:ext cx="8153400" cy="6858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8" name="Text Placeholder 17">
            <a:extLst>
              <a:ext uri="{FF2B5EF4-FFF2-40B4-BE49-F238E27FC236}">
                <a16:creationId xmlns:a16="http://schemas.microsoft.com/office/drawing/2014/main" id="{1D70C38F-1ABB-4C86-972A-E388226700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65112" y="2326705"/>
            <a:ext cx="4114592" cy="2212496"/>
          </a:xfrm>
        </p:spPr>
        <p:txBody>
          <a:bodyPr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9B0AE4-4C17-4975-A59C-4D9EFE584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FC9023-3371-40C0-A618-BF8AA20FF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221E28-544B-4D00-A151-341F3D7EC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907CF0-318A-401D-9F77-B63C65D296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52360" y="1728566"/>
            <a:ext cx="4127344" cy="724702"/>
          </a:xfrm>
        </p:spPr>
        <p:txBody>
          <a:bodyPr anchor="t">
            <a:noAutofit/>
          </a:bodyPr>
          <a:lstStyle>
            <a:lvl1pPr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19880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bl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B95BA1F-6B83-4358-A202-FD15470976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5C10F8-CB40-4BDD-AA21-7DDC300FE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4969F5-F9D0-4A38-8C6C-86005388F5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C33B3F-10CE-4363-805C-361CA4941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Picture Placeholder 7">
            <a:extLst>
              <a:ext uri="{FF2B5EF4-FFF2-40B4-BE49-F238E27FC236}">
                <a16:creationId xmlns:a16="http://schemas.microsoft.com/office/drawing/2014/main" id="{8EABAB15-C887-420D-92A1-24DBD62EE55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729926"/>
            <a:ext cx="3581400" cy="53887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F7E8EA93-3F05-4D28-8B15-91D6789458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746476" y="1921400"/>
            <a:ext cx="2289974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B4EBCE5D-8795-44C7-8196-051689C6FE2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46476" y="2245710"/>
            <a:ext cx="2289974" cy="17395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195044F5-86E3-4A1C-B3C8-6E3422E5B41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65518" y="2245710"/>
            <a:ext cx="2289974" cy="17395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4C9BA1BF-0690-4DB5-9BBC-31D1948D82A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46476" y="4443157"/>
            <a:ext cx="2289974" cy="14632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0D187952-9422-42DE-B163-B764E0D099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065519" y="4451209"/>
            <a:ext cx="2289972" cy="14571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54291470-2EE9-46D8-8083-E4523DCE52B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65517" y="1921400"/>
            <a:ext cx="2289974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17B8E7E2-50C1-429D-A8C5-C098CDADCF3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746476" y="4118846"/>
            <a:ext cx="2289974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09DB38C9-BBE5-4212-87C2-D9B34A47075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065518" y="4118846"/>
            <a:ext cx="2289972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EA61E342-2B6C-4379-A3B3-8D1B338F656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17910" y="1921400"/>
            <a:ext cx="2289974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4F39B769-D212-4C11-B6CB-0423DD10599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417910" y="2245710"/>
            <a:ext cx="2289974" cy="173953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47FF8E-011E-46E6-9F4D-DAD4830958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5516" y="1185284"/>
            <a:ext cx="7288284" cy="469490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577356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A781AFB-2572-4954-B05E-84CDE1D8831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750850-5ECD-4AA5-8EF0-70C6EA291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6B04CF-8972-48CE-B427-B542AF911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864ACC-F262-4128-BC17-FCB29BEF0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717CFF16-7992-46DD-8151-F55B0300570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506711" y="1335193"/>
            <a:ext cx="2859090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EBADC1C2-D36B-4AFE-8824-DE6D0FB513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06711" y="1639822"/>
            <a:ext cx="2859090" cy="1475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F1632658-DE5C-4EA2-83DE-AB456D9D76E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67309" y="1639822"/>
            <a:ext cx="2859091" cy="1517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76A6D61C-C33C-46D5-B2C5-6C6A7C143A9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06711" y="3837269"/>
            <a:ext cx="2859090" cy="15333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0A4E6A96-585A-4265-900D-17D98121F5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67310" y="3845321"/>
            <a:ext cx="2859089" cy="152693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28B8437C-1550-4581-911A-98BEA151A4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167308" y="1335193"/>
            <a:ext cx="2859091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8" name="Text Placeholder 14">
            <a:extLst>
              <a:ext uri="{FF2B5EF4-FFF2-40B4-BE49-F238E27FC236}">
                <a16:creationId xmlns:a16="http://schemas.microsoft.com/office/drawing/2014/main" id="{04DF1AD6-E51A-4D19-A9C8-CCAFE9E9B2A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06711" y="3532639"/>
            <a:ext cx="2859090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A3656830-2B4C-4F48-8EBD-F8C80C353FC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167309" y="3532639"/>
            <a:ext cx="2859089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3D6999-ED11-424C-91FD-1ECD0CB9D2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4299" y="2768600"/>
            <a:ext cx="2956810" cy="1129164"/>
          </a:xfrm>
        </p:spPr>
        <p:txBody>
          <a:bodyPr anchor="t">
            <a:normAutofit/>
          </a:bodyPr>
          <a:lstStyle>
            <a:lvl1pPr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749148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0CE26C-A8CF-4DC0-9913-86FF0ED8762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DD4FC6-591F-4220-A331-724C4FE41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06146-DCCA-4419-9FC3-7F33AEABA4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DEDAF2-5575-4164-9610-7906C2033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0C598512-93DF-4C00-A3BC-4CFF184217A6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20484" y="3639417"/>
            <a:ext cx="2383764" cy="365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cap="all" spc="200" baseline="0">
                <a:solidFill>
                  <a:schemeClr val="accent5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9AFC7B8A-881F-4E97-91D4-F41DFA6D8F8E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0484" y="3965866"/>
            <a:ext cx="2383764" cy="112608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77B10018-89A9-49C8-8DCE-621EF9328C6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78982" y="3969554"/>
            <a:ext cx="2383764" cy="112608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342C0572-2FB8-4C18-AD74-75A16532134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337478" y="3953422"/>
            <a:ext cx="2383765" cy="112608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3495EE04-F172-4AD4-8FE7-4A03B1CE4F8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88445" y="3953422"/>
            <a:ext cx="2383765" cy="112608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14000"/>
              </a:lnSpc>
              <a:spcBef>
                <a:spcPts val="0"/>
              </a:spcBef>
              <a:buNone/>
              <a:defRPr sz="1400" cap="none" spc="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0" name="Text Placeholder 14">
            <a:extLst>
              <a:ext uri="{FF2B5EF4-FFF2-40B4-BE49-F238E27FC236}">
                <a16:creationId xmlns:a16="http://schemas.microsoft.com/office/drawing/2014/main" id="{F23ABA12-4A7C-42A2-9A8E-9E7F1A2BB23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419503" y="3639417"/>
            <a:ext cx="2502719" cy="365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cap="all" spc="200" baseline="0">
                <a:solidFill>
                  <a:schemeClr val="accent5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1E11CB21-11BD-400A-BC43-71A9AFA9282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337478" y="3639417"/>
            <a:ext cx="2383765" cy="365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cap="all" spc="200" baseline="0">
                <a:solidFill>
                  <a:schemeClr val="accent5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02DE0CA8-2A1F-49D8-B9B6-BF353B9808C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88445" y="3639417"/>
            <a:ext cx="2383765" cy="3651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cap="all" spc="200" baseline="0">
                <a:solidFill>
                  <a:schemeClr val="accent5"/>
                </a:solidFill>
                <a:latin typeface="+mj-lt"/>
                <a:cs typeface="Posterama" panose="020B0504020200020000" pitchFamily="34" charset="0"/>
              </a:defRPr>
            </a:lvl1pPr>
          </a:lstStyle>
          <a:p>
            <a:pPr lvl="0"/>
            <a:r>
              <a:rPr lang="en-US" dirty="0"/>
              <a:t>Click to add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5D3DD0-ED40-47C1-B841-046E1D918B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52697" y="1581912"/>
            <a:ext cx="7286605" cy="634323"/>
          </a:xfrm>
        </p:spPr>
        <p:txBody>
          <a:bodyPr>
            <a:normAutofit/>
          </a:bodyPr>
          <a:lstStyle>
            <a:lvl1pPr algn="ctr">
              <a:lnSpc>
                <a:spcPct val="125000"/>
              </a:lnSpc>
              <a:defRPr sz="2800">
                <a:ln w="19050">
                  <a:solidFill>
                    <a:schemeClr val="bg1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3C97099-E767-429A-80C6-731FB9D295F4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1510614" y="2847098"/>
            <a:ext cx="603504" cy="6035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E2E22B87-E0E3-4234-B4FA-C9FC97DEDCB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369110" y="2847098"/>
            <a:ext cx="603504" cy="6035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4" name="Picture Placeholder 3">
            <a:extLst>
              <a:ext uri="{FF2B5EF4-FFF2-40B4-BE49-F238E27FC236}">
                <a16:creationId xmlns:a16="http://schemas.microsoft.com/office/drawing/2014/main" id="{8EF1B794-5E10-4558-B229-0D8F5895CCAE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227608" y="2847098"/>
            <a:ext cx="603504" cy="6035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5" name="Picture Placeholder 3">
            <a:extLst>
              <a:ext uri="{FF2B5EF4-FFF2-40B4-BE49-F238E27FC236}">
                <a16:creationId xmlns:a16="http://schemas.microsoft.com/office/drawing/2014/main" id="{5ECB6791-2C34-417D-9AB9-03C9A8BBDF91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0078575" y="2847098"/>
            <a:ext cx="603504" cy="6035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9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192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7C8E50C-1C7A-4E62-B38F-3E12A174C85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7AF7405C-6DF9-4409-85F0-8C1DCCC0AC6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2570" y="729926"/>
            <a:ext cx="6456836" cy="53887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883B71-4A78-4B93-97F2-F54D7DC100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467704" y="1881922"/>
            <a:ext cx="5749200" cy="3084630"/>
          </a:xfrm>
          <a:solidFill>
            <a:schemeClr val="bg2">
              <a:alpha val="93000"/>
            </a:schemeClr>
          </a:solidFill>
        </p:spPr>
        <p:txBody>
          <a:bodyPr lIns="694944" tIns="713232" anchor="t">
            <a:normAutofit/>
          </a:bodyPr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9" name="Text Placeholder 17">
            <a:extLst>
              <a:ext uri="{FF2B5EF4-FFF2-40B4-BE49-F238E27FC236}">
                <a16:creationId xmlns:a16="http://schemas.microsoft.com/office/drawing/2014/main" id="{83F286D7-A050-456B-BDD3-3FFAA21A809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9405" y="3201410"/>
            <a:ext cx="4614604" cy="1291638"/>
          </a:xfrm>
        </p:spPr>
        <p:txBody>
          <a:bodyPr>
            <a:noAutofit/>
          </a:bodyPr>
          <a:lstStyle>
            <a:lvl1pPr marL="0" indent="0" algn="l">
              <a:lnSpc>
                <a:spcPct val="125000"/>
              </a:lnSpc>
              <a:buNone/>
              <a:defRPr sz="1400" spc="100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927E28-2C60-4D18-8BB3-DC9627E13C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90EE45-541D-483E-A0B8-5997A2F98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4E100B-E96A-45D4-9553-51CF2CBA5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1240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ny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E757B982-FF4B-4902-B808-FC325983FD9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 flipH="1">
            <a:off x="0" y="0"/>
            <a:ext cx="12192000" cy="6858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7337BF-9564-499D-91CE-9DDD9C9693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03350" y="1371599"/>
            <a:ext cx="9385300" cy="985791"/>
          </a:xfrm>
        </p:spPr>
        <p:txBody>
          <a:bodyPr>
            <a:noAutofit/>
          </a:bodyPr>
          <a:lstStyle>
            <a:lvl1pPr algn="ctr">
              <a:defRPr sz="54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27900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684757-E21D-414B-B627-1E0D15F89CA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927250C7-CB58-468C-B8BB-17DB85D4F24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11738" y="0"/>
            <a:ext cx="7196930" cy="68673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photo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6BB3F6-84AB-40BA-9D7D-7C1E13C0E1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1036629"/>
            <a:ext cx="6007099" cy="4784742"/>
          </a:xfrm>
          <a:solidFill>
            <a:schemeClr val="accent6">
              <a:alpha val="80000"/>
            </a:schemeClr>
          </a:solidFill>
        </p:spPr>
        <p:txBody>
          <a:bodyPr lIns="822960" tIns="640080" anchor="t">
            <a:normAutofit/>
          </a:bodyPr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6A7AB969-4D8E-41B0-A403-6D1D41CD516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9016" y="2368506"/>
            <a:ext cx="4771030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8F82904-47D8-4EB9-A697-8ED11274C4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9017" y="2605040"/>
            <a:ext cx="4771030" cy="801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44501739-C457-4C98-A458-5B3639CFB8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29016" y="3544629"/>
            <a:ext cx="4771030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503766A8-C36E-4337-9DB4-358A28B7431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29017" y="3781163"/>
            <a:ext cx="4771030" cy="80107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5F947925-2465-45AC-9A1E-7153477BBEE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29016" y="4739239"/>
            <a:ext cx="4771030" cy="3651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cap="all" spc="200" baseline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title</a:t>
            </a:r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6FC86B0E-A85D-444A-BC2A-B7A5FF1D48D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29017" y="4975773"/>
            <a:ext cx="4771030" cy="54681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0"/>
              </a:spcBef>
              <a:buNone/>
              <a:defRPr sz="1400" cap="none" spc="100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A930A0-A89C-48EB-A039-375BDA735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2A2494-B27D-418F-9D5E-8DE4FFB491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B0DC46-AFFB-4CCA-B5AE-7028C4E26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9673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927D588-C832-4149-9B9F-D817459D8B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0" y="0"/>
            <a:ext cx="12188620" cy="6858000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0CE2C-509A-4C33-AB34-6F278F117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F06B8C-060C-4139-B354-239A56BB3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PITCH DECK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7BE7C0-2680-40FD-88E4-27D6E7775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02E4C0-AD5E-4E8C-9F21-7CCE474BDCEB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01941F94-25C7-46EC-89FE-B12B54F77CF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6075" y="4076963"/>
            <a:ext cx="3035881" cy="1485635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50000"/>
              </a:lnSpc>
              <a:spcBef>
                <a:spcPts val="0"/>
              </a:spcBef>
              <a:buClr>
                <a:schemeClr val="accent6"/>
              </a:buClr>
              <a:buFont typeface="Courier New" panose="02070309020205020404" pitchFamily="49" charset="0"/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DE2747E-A71B-4917-8960-56D4F927D8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1068" y="2806964"/>
            <a:ext cx="2693128" cy="991689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4000" kern="0" cap="all" spc="4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B3830FC7-44D5-48CD-AA84-4E262F2EB8C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689632" y="4076963"/>
            <a:ext cx="3035880" cy="1485635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50000"/>
              </a:lnSpc>
              <a:spcBef>
                <a:spcPts val="0"/>
              </a:spcBef>
              <a:buClr>
                <a:schemeClr val="accent6"/>
              </a:buClr>
              <a:buFont typeface="Courier New" panose="02070309020205020404" pitchFamily="49" charset="0"/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Add text here</a:t>
            </a:r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51F423C9-E1B4-4BD9-98A5-9397C32447D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563187" y="4076963"/>
            <a:ext cx="3023761" cy="1485635"/>
          </a:xfrm>
          <a:prstGeom prst="rect">
            <a:avLst/>
          </a:prstGeom>
        </p:spPr>
        <p:txBody>
          <a:bodyPr anchor="t"/>
          <a:lstStyle>
            <a:lvl1pPr marL="0" indent="0" algn="r">
              <a:lnSpc>
                <a:spcPct val="150000"/>
              </a:lnSpc>
              <a:spcBef>
                <a:spcPts val="0"/>
              </a:spcBef>
              <a:buClr>
                <a:schemeClr val="accent6"/>
              </a:buClr>
              <a:buFont typeface="Courier New" panose="02070309020205020404" pitchFamily="49" charset="0"/>
              <a:buNone/>
              <a:defRPr sz="1400" cap="none" spc="100" baseline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Add text here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0DF3CDE-1C08-4B0C-8DC3-9FCBBD3E61D4}"/>
              </a:ext>
            </a:extLst>
          </p:cNvPr>
          <p:cNvCxnSpPr>
            <a:cxnSpLocks/>
          </p:cNvCxnSpPr>
          <p:nvPr userDrawn="1"/>
        </p:nvCxnSpPr>
        <p:spPr>
          <a:xfrm>
            <a:off x="832513" y="3939883"/>
            <a:ext cx="2903678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C026C956-C6C4-4010-889F-B8D76203646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73324" y="2806964"/>
            <a:ext cx="2693128" cy="991689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4000" kern="0" cap="all" spc="4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/>
              <a:t>Add title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A4D363AD-B16F-46C4-9856-EA9EAC699E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940173" y="2806964"/>
            <a:ext cx="2693128" cy="991689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4000" kern="0" cap="all" spc="400" baseline="0">
                <a:solidFill>
                  <a:schemeClr val="accent5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Add title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6E9BAEE-70B0-4F15-B6B7-D5AE0227618F}"/>
              </a:ext>
            </a:extLst>
          </p:cNvPr>
          <p:cNvCxnSpPr>
            <a:cxnSpLocks/>
          </p:cNvCxnSpPr>
          <p:nvPr userDrawn="1"/>
        </p:nvCxnSpPr>
        <p:spPr>
          <a:xfrm>
            <a:off x="4699359" y="3939883"/>
            <a:ext cx="2903678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F0848BB-EF65-4D43-AC18-9C4F4749CA6D}"/>
              </a:ext>
            </a:extLst>
          </p:cNvPr>
          <p:cNvCxnSpPr>
            <a:cxnSpLocks/>
          </p:cNvCxnSpPr>
          <p:nvPr userDrawn="1"/>
        </p:nvCxnSpPr>
        <p:spPr>
          <a:xfrm>
            <a:off x="8566207" y="3939883"/>
            <a:ext cx="2903678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C7CA7F01-3F2D-4396-A7D4-3D21C56D7F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9016" y="1643321"/>
            <a:ext cx="4856634" cy="466344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2800">
                <a:ln w="19050">
                  <a:solidFill>
                    <a:schemeClr val="accent5"/>
                  </a:solidFill>
                </a:ln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692045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30B4CC-1CD5-414E-92CD-721B331F6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A47427-FA4C-4262-9C2A-A640B569D4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E89D4-4BDC-4CC9-959B-0D2E0BEB89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100" baseline="0">
                <a:solidFill>
                  <a:schemeClr val="bg1">
                    <a:lumMod val="9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r>
              <a:rPr lang="en-US"/>
              <a:t>8/06/20XX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1285D2-5742-46C4-A6B1-B07CC6823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cap="all" spc="100" baseline="0">
                <a:solidFill>
                  <a:schemeClr val="bg1">
                    <a:lumMod val="9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r>
              <a:rPr lang="en-US" dirty="0"/>
              <a:t>PITCH DECK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D7CF20-6E1A-4F87-A039-3C59B25DA4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100" baseline="0">
                <a:solidFill>
                  <a:schemeClr val="bg1">
                    <a:lumMod val="95000"/>
                  </a:schemeClr>
                </a:solidFill>
                <a:latin typeface="Posterama" panose="020B0504020200020000" pitchFamily="34" charset="0"/>
                <a:cs typeface="Posterama" panose="020B0504020200020000" pitchFamily="34" charset="0"/>
              </a:defRPr>
            </a:lvl1pPr>
          </a:lstStyle>
          <a:p>
            <a:fld id="{A402E4C0-AD5E-4E8C-9F21-7CCE474BDCE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482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</p:sldLayoutIdLst>
  <p:hf hd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400" baseline="0">
          <a:ln w="19050">
            <a:solidFill>
              <a:schemeClr val="accent2"/>
            </a:solidFill>
          </a:ln>
          <a:noFill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Placeholder 76" descr="A woman wearing purple glasses showing data">
            <a:extLst>
              <a:ext uri="{FF2B5EF4-FFF2-40B4-BE49-F238E27FC236}">
                <a16:creationId xmlns:a16="http://schemas.microsoft.com/office/drawing/2014/main" id="{2F849723-3772-4844-AB3A-EF3DFAF34B8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52100" y="739303"/>
            <a:ext cx="6825035" cy="5379395"/>
          </a:xfrm>
        </p:spPr>
      </p:pic>
      <p:sp>
        <p:nvSpPr>
          <p:cNvPr id="22" name="Title 21">
            <a:extLst>
              <a:ext uri="{FF2B5EF4-FFF2-40B4-BE49-F238E27FC236}">
                <a16:creationId xmlns:a16="http://schemas.microsoft.com/office/drawing/2014/main" id="{115C523A-AC40-4CBA-9DF4-B287ED321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2977" y="1663435"/>
            <a:ext cx="5869021" cy="2003898"/>
          </a:xfrm>
        </p:spPr>
        <p:txBody>
          <a:bodyPr/>
          <a:lstStyle/>
          <a:p>
            <a:r>
              <a:rPr lang="en-US" dirty="0"/>
              <a:t>Contoso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5B1C734-42CB-4311-8905-2F41D09107C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822159" y="2878246"/>
            <a:ext cx="4925188" cy="339247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Onboarding</a:t>
            </a:r>
          </a:p>
        </p:txBody>
      </p:sp>
    </p:spTree>
    <p:extLst>
      <p:ext uri="{BB962C8B-B14F-4D97-AF65-F5344CB8AC3E}">
        <p14:creationId xmlns:p14="http://schemas.microsoft.com/office/powerpoint/2010/main" val="188383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>
            <a:extLst>
              <a:ext uri="{FF2B5EF4-FFF2-40B4-BE49-F238E27FC236}">
                <a16:creationId xmlns:a16="http://schemas.microsoft.com/office/drawing/2014/main" id="{6DB4F4C0-66F2-4AE9-ACA2-A28930730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2800" b="0" i="0" u="none" strike="noStrike" kern="1200" cap="all" spc="400" normalizeH="0" baseline="0" noProof="0" dirty="0">
                <a:ln w="19050">
                  <a:solidFill>
                    <a:schemeClr val="bg1"/>
                  </a:solidFill>
                </a:ln>
                <a:noFill/>
                <a:effectLst/>
                <a:uLnTx/>
                <a:uFillTx/>
                <a:latin typeface="+mj-lt"/>
                <a:ea typeface="+mn-ea"/>
                <a:cs typeface="+mn-cs"/>
              </a:rPr>
              <a:t>competition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BDE099-31E6-4A2D-AF0B-EAE4AB8B973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237839" y="1538273"/>
            <a:ext cx="1706965" cy="492025"/>
          </a:xfrm>
        </p:spPr>
        <p:txBody>
          <a:bodyPr/>
          <a:lstStyle/>
          <a:p>
            <a:r>
              <a:rPr lang="en-ZA" dirty="0"/>
              <a:t>Convenient</a:t>
            </a:r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8F832CF7-7607-44FA-A6F6-3FF361BC8C5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744687" y="2307743"/>
            <a:ext cx="1183179" cy="492025"/>
          </a:xfrm>
        </p:spPr>
        <p:txBody>
          <a:bodyPr/>
          <a:lstStyle/>
          <a:p>
            <a:r>
              <a:rPr lang="en-US" dirty="0"/>
              <a:t>A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4309D610-C2A4-44F5-86CF-CAB7B795D87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754219" y="2067508"/>
            <a:ext cx="1706965" cy="1048575"/>
          </a:xfrm>
        </p:spPr>
        <p:txBody>
          <a:bodyPr/>
          <a:lstStyle/>
          <a:p>
            <a:r>
              <a:rPr lang="en-US" dirty="0"/>
              <a:t>Contoso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68FEEAD-9F82-4D26-A696-EF776869AA9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45032" y="3467155"/>
            <a:ext cx="1209143" cy="492025"/>
          </a:xfrm>
        </p:spPr>
        <p:txBody>
          <a:bodyPr/>
          <a:lstStyle/>
          <a:p>
            <a:r>
              <a:rPr lang="en-ZA" dirty="0"/>
              <a:t>Expensive​</a:t>
            </a:r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AF1C9F2-F99F-4977-90E2-7421C5EFCC6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41651" y="3467155"/>
            <a:ext cx="1380681" cy="492025"/>
          </a:xfrm>
        </p:spPr>
        <p:txBody>
          <a:bodyPr/>
          <a:lstStyle/>
          <a:p>
            <a:r>
              <a:rPr lang="en-US" dirty="0"/>
              <a:t>Affordable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C930D17-61AE-4FD7-9538-B1BFE93992E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643702" y="4552190"/>
            <a:ext cx="1183179" cy="492025"/>
          </a:xfrm>
        </p:spPr>
        <p:txBody>
          <a:bodyPr/>
          <a:lstStyle/>
          <a:p>
            <a:r>
              <a:rPr lang="en-US" dirty="0"/>
              <a:t>D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D4E46C20-29A2-437D-B6AF-FD40CF8569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181179" y="4420460"/>
            <a:ext cx="1183179" cy="492025"/>
          </a:xfrm>
        </p:spPr>
        <p:txBody>
          <a:bodyPr/>
          <a:lstStyle/>
          <a:p>
            <a:r>
              <a:rPr lang="en-US" dirty="0"/>
              <a:t>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DE6D523F-7738-4D52-A95F-0C60A7A17AD9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400052" y="4120885"/>
            <a:ext cx="1183179" cy="492025"/>
          </a:xfrm>
        </p:spPr>
        <p:txBody>
          <a:bodyPr/>
          <a:lstStyle/>
          <a:p>
            <a:r>
              <a:rPr lang="en-US" dirty="0"/>
              <a:t>B</a:t>
            </a:r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46798448-F046-4A21-A5BD-552B9ED2C55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860695" y="4820889"/>
            <a:ext cx="1183179" cy="492025"/>
          </a:xfrm>
        </p:spPr>
        <p:txBody>
          <a:bodyPr/>
          <a:lstStyle/>
          <a:p>
            <a:r>
              <a:rPr lang="en-US" dirty="0"/>
              <a:t>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4DB775F-7CF7-4E61-9E5F-87B4AB12754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237839" y="5407116"/>
            <a:ext cx="1706965" cy="492025"/>
          </a:xfrm>
        </p:spPr>
        <p:txBody>
          <a:bodyPr/>
          <a:lstStyle/>
          <a:p>
            <a:r>
              <a:rPr lang="en-ZA" dirty="0"/>
              <a:t>Inconvenient​</a:t>
            </a:r>
            <a:endParaRPr lang="en-US" dirty="0"/>
          </a:p>
        </p:txBody>
      </p:sp>
      <p:sp>
        <p:nvSpPr>
          <p:cNvPr id="50" name="Slide Number Placeholder 49">
            <a:extLst>
              <a:ext uri="{FF2B5EF4-FFF2-40B4-BE49-F238E27FC236}">
                <a16:creationId xmlns:a16="http://schemas.microsoft.com/office/drawing/2014/main" id="{BFB7C528-0C61-424C-B1CA-1E81969C4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96072A2-2AD1-4FCC-94CB-2D6008B44D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799744" y="2298701"/>
            <a:ext cx="1595680" cy="584199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C505B0F-BF52-4666-932C-F0D307204A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150807" y="2384920"/>
            <a:ext cx="350155" cy="349502"/>
          </a:xfrm>
          <a:prstGeom prst="rect">
            <a:avLst/>
          </a:prstGeom>
          <a:noFill/>
          <a:ln w="25400"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932B490-6CD8-4839-A202-51E6FAA0A9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038655" y="4629430"/>
            <a:ext cx="350155" cy="349502"/>
          </a:xfrm>
          <a:prstGeom prst="rect">
            <a:avLst/>
          </a:prstGeom>
          <a:noFill/>
          <a:ln w="2540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E743C97-B414-4218-B46A-9211BA1B4B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4581759" y="4487842"/>
            <a:ext cx="350155" cy="349502"/>
          </a:xfrm>
          <a:prstGeom prst="rect">
            <a:avLst/>
          </a:prstGeom>
          <a:noFill/>
          <a:ln w="254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CD02CEE-2A4F-4154-BFEA-5F093E773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801084" y="4192235"/>
            <a:ext cx="350155" cy="349502"/>
          </a:xfrm>
          <a:prstGeom prst="rect">
            <a:avLst/>
          </a:prstGeom>
          <a:noFill/>
          <a:ln w="254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9F2AA8D-15B3-441D-853F-87E857C4AB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8264706" y="4892322"/>
            <a:ext cx="350155" cy="349502"/>
          </a:xfrm>
          <a:prstGeom prst="rect">
            <a:avLst/>
          </a:prstGeom>
          <a:noFill/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5351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48">
            <a:extLst>
              <a:ext uri="{FF2B5EF4-FFF2-40B4-BE49-F238E27FC236}">
                <a16:creationId xmlns:a16="http://schemas.microsoft.com/office/drawing/2014/main" id="{4B590098-81C1-4249-B3A2-EA9785C89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2698" y="1566777"/>
            <a:ext cx="7286604" cy="634323"/>
          </a:xfrm>
        </p:spPr>
        <p:txBody>
          <a:bodyPr/>
          <a:lstStyle/>
          <a:p>
            <a:r>
              <a:rPr lang="en-US" noProof="0" dirty="0"/>
              <a:t>Meet the team</a:t>
            </a:r>
            <a:endParaRPr lang="en-US" dirty="0"/>
          </a:p>
        </p:txBody>
      </p:sp>
      <p:pic>
        <p:nvPicPr>
          <p:cNvPr id="21" name="Picture Placeholder 20" descr="Team member headshot">
            <a:extLst>
              <a:ext uri="{FF2B5EF4-FFF2-40B4-BE49-F238E27FC236}">
                <a16:creationId xmlns:a16="http://schemas.microsoft.com/office/drawing/2014/main" id="{7B3A7BB2-D754-4C1F-BBD1-08ACE735E49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3737" y="2804053"/>
            <a:ext cx="1487419" cy="1498417"/>
          </a:xfr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CD612B0-CA10-4130-B168-DF81E13876E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88239" y="4570546"/>
            <a:ext cx="2118414" cy="332113"/>
          </a:xfrm>
        </p:spPr>
        <p:txBody>
          <a:bodyPr>
            <a:normAutofit/>
          </a:bodyPr>
          <a:lstStyle/>
          <a:p>
            <a:r>
              <a:rPr lang="en-US" dirty="0"/>
              <a:t>Takuma Hayashi​​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A624D75-824F-4CC8-9323-2E23CB884A5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88239" y="4886780"/>
            <a:ext cx="2118414" cy="531393"/>
          </a:xfrm>
        </p:spPr>
        <p:txBody>
          <a:bodyPr/>
          <a:lstStyle/>
          <a:p>
            <a:r>
              <a:rPr lang="en-US" dirty="0"/>
              <a:t>President​</a:t>
            </a:r>
          </a:p>
        </p:txBody>
      </p:sp>
      <p:pic>
        <p:nvPicPr>
          <p:cNvPr id="23" name="Picture Placeholder 22" descr="Team member headshot">
            <a:extLst>
              <a:ext uri="{FF2B5EF4-FFF2-40B4-BE49-F238E27FC236}">
                <a16:creationId xmlns:a16="http://schemas.microsoft.com/office/drawing/2014/main" id="{5008DFBC-FDF6-43E4-ACE9-92DFEA05B14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5961" y="2804053"/>
            <a:ext cx="1487419" cy="1498417"/>
          </a:xfr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72949CD-9D3F-427D-B9F4-D4BC669A1EBC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60463" y="4570546"/>
            <a:ext cx="2118414" cy="332113"/>
          </a:xfrm>
        </p:spPr>
        <p:txBody>
          <a:bodyPr/>
          <a:lstStyle/>
          <a:p>
            <a:r>
              <a:rPr lang="en-US" dirty="0"/>
              <a:t>Mirjam Nilsson​​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C2135DE6-D742-4873-90DE-D377ACDAC2C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860463" y="4886780"/>
            <a:ext cx="2118414" cy="531393"/>
          </a:xfrm>
        </p:spPr>
        <p:txBody>
          <a:bodyPr/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25" name="Picture Placeholder 24" descr="Team member headshot">
            <a:extLst>
              <a:ext uri="{FF2B5EF4-FFF2-40B4-BE49-F238E27FC236}">
                <a16:creationId xmlns:a16="http://schemas.microsoft.com/office/drawing/2014/main" id="{1CBBE1EF-8A0E-4660-93D4-16195F55622A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48185" y="2804053"/>
            <a:ext cx="1487419" cy="1498417"/>
          </a:xfr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7B3AD41-1FE5-49CB-8A4E-D4849B52B19A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32687" y="4570546"/>
            <a:ext cx="2118414" cy="332113"/>
          </a:xfrm>
        </p:spPr>
        <p:txBody>
          <a:bodyPr>
            <a:normAutofit/>
          </a:bodyPr>
          <a:lstStyle/>
          <a:p>
            <a:r>
              <a:rPr lang="en-US" dirty="0"/>
              <a:t>Flora Berggren​​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0DF2FA86-F417-4CF1-AA96-86CEC9266FA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32687" y="4886780"/>
            <a:ext cx="2118414" cy="531393"/>
          </a:xfrm>
        </p:spPr>
        <p:txBody>
          <a:bodyPr/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27" name="Picture Placeholder 26" descr="Team member headshot">
            <a:extLst>
              <a:ext uri="{FF2B5EF4-FFF2-40B4-BE49-F238E27FC236}">
                <a16:creationId xmlns:a16="http://schemas.microsoft.com/office/drawing/2014/main" id="{61636076-17B6-4189-9E02-9522B5D845A5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20409" y="2804053"/>
            <a:ext cx="1487419" cy="1498417"/>
          </a:xfr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2A02D31-8F04-4F7D-80D7-63235BCF72C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04911" y="4570546"/>
            <a:ext cx="2118415" cy="332113"/>
          </a:xfrm>
        </p:spPr>
        <p:txBody>
          <a:bodyPr>
            <a:normAutofit/>
          </a:bodyPr>
          <a:lstStyle/>
          <a:p>
            <a:r>
              <a:rPr lang="en-US" dirty="0"/>
              <a:t>Rajesh Santoshi​​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FB54806-880A-4646-9759-138039CF74A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604911" y="4886780"/>
            <a:ext cx="2118415" cy="531393"/>
          </a:xfrm>
        </p:spPr>
        <p:txBody>
          <a:bodyPr/>
          <a:lstStyle/>
          <a:p>
            <a:r>
              <a:rPr lang="en-US" dirty="0"/>
              <a:t>VP Marketing​</a:t>
            </a:r>
          </a:p>
        </p:txBody>
      </p:sp>
      <p:sp>
        <p:nvSpPr>
          <p:cNvPr id="19" name="Slide Number Placeholder 18">
            <a:extLst>
              <a:ext uri="{FF2B5EF4-FFF2-40B4-BE49-F238E27FC236}">
                <a16:creationId xmlns:a16="http://schemas.microsoft.com/office/drawing/2014/main" id="{74E25067-A5AE-4CD6-9383-5050461A9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9647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2ACCF9-0672-4707-BFAE-8EB35588C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2698" y="1187753"/>
            <a:ext cx="7286604" cy="634323"/>
          </a:xfr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noProof="0" dirty="0"/>
              <a:t>The Full team</a:t>
            </a:r>
          </a:p>
        </p:txBody>
      </p:sp>
      <p:pic>
        <p:nvPicPr>
          <p:cNvPr id="81" name="Picture Placeholder 80" descr="Team member headshot">
            <a:extLst>
              <a:ext uri="{FF2B5EF4-FFF2-40B4-BE49-F238E27FC236}">
                <a16:creationId xmlns:a16="http://schemas.microsoft.com/office/drawing/2014/main" id="{0DB37D96-B3FF-4447-834B-29A9DF7E1FA0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2390" y="2327255"/>
            <a:ext cx="950588" cy="685062"/>
          </a:xfrm>
        </p:spPr>
      </p:pic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6CEA7312-3725-4A0E-B001-3767172A4DE2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1418477" y="3263610"/>
            <a:ext cx="2118414" cy="332113"/>
          </a:xfrm>
        </p:spPr>
        <p:txBody>
          <a:bodyPr/>
          <a:lstStyle/>
          <a:p>
            <a:r>
              <a:rPr lang="en-US" dirty="0"/>
              <a:t>Takuma Hayashi​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25F71493-5163-4C3D-A1BD-749603AB454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418477" y="3579845"/>
            <a:ext cx="2118414" cy="390545"/>
          </a:xfrm>
        </p:spPr>
        <p:txBody>
          <a:bodyPr/>
          <a:lstStyle/>
          <a:p>
            <a:r>
              <a:rPr lang="en-US" dirty="0"/>
              <a:t>President​</a:t>
            </a:r>
          </a:p>
        </p:txBody>
      </p:sp>
      <p:pic>
        <p:nvPicPr>
          <p:cNvPr id="89" name="Picture Placeholder 88" descr="Team member headshot">
            <a:extLst>
              <a:ext uri="{FF2B5EF4-FFF2-40B4-BE49-F238E27FC236}">
                <a16:creationId xmlns:a16="http://schemas.microsoft.com/office/drawing/2014/main" id="{81297F37-F134-415A-BFBA-F2908399124B}"/>
              </a:ext>
            </a:extLst>
          </p:cNvPr>
          <p:cNvPicPr>
            <a:picLocks noGrp="1" noChangeAspect="1"/>
          </p:cNvPicPr>
          <p:nvPr>
            <p:ph type="pic" sz="quarter" idx="4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2390" y="4154796"/>
            <a:ext cx="950588" cy="685062"/>
          </a:xfrm>
        </p:spPr>
      </p:pic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B0CF947B-F255-4AC2-AF7D-44B6B25500D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418477" y="5098599"/>
            <a:ext cx="2118414" cy="332113"/>
          </a:xfrm>
        </p:spPr>
        <p:txBody>
          <a:bodyPr/>
          <a:lstStyle/>
          <a:p>
            <a:r>
              <a:rPr lang="en-US" dirty="0"/>
              <a:t>Graham Barnes​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9023533B-4648-409F-B807-F3DC9EDFF2A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418477" y="5414833"/>
            <a:ext cx="2118414" cy="332113"/>
          </a:xfrm>
        </p:spPr>
        <p:txBody>
          <a:bodyPr/>
          <a:lstStyle/>
          <a:p>
            <a:r>
              <a:rPr lang="en-US" dirty="0"/>
              <a:t>VP Product​</a:t>
            </a:r>
          </a:p>
        </p:txBody>
      </p:sp>
      <p:pic>
        <p:nvPicPr>
          <p:cNvPr id="83" name="Picture Placeholder 82" descr="Team member headshot">
            <a:extLst>
              <a:ext uri="{FF2B5EF4-FFF2-40B4-BE49-F238E27FC236}">
                <a16:creationId xmlns:a16="http://schemas.microsoft.com/office/drawing/2014/main" id="{2E4A589E-786B-463B-8DF7-CA41DD0A204C}"/>
              </a:ext>
            </a:extLst>
          </p:cNvPr>
          <p:cNvPicPr>
            <a:picLocks noGrp="1" noChangeAspect="1"/>
          </p:cNvPicPr>
          <p:nvPr>
            <p:ph type="pic" sz="quarter" idx="42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2929" y="2319234"/>
            <a:ext cx="950588" cy="685062"/>
          </a:xfrm>
        </p:spPr>
      </p:pic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9664E4E5-3D93-4509-9139-0A14B33A1613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839016" y="3263610"/>
            <a:ext cx="2118414" cy="332113"/>
          </a:xfrm>
        </p:spPr>
        <p:txBody>
          <a:bodyPr/>
          <a:lstStyle/>
          <a:p>
            <a:r>
              <a:rPr lang="en-US" dirty="0"/>
              <a:t>Mirjam Nilsson​​</a:t>
            </a:r>
          </a:p>
        </p:txBody>
      </p:sp>
      <p:sp>
        <p:nvSpPr>
          <p:cNvPr id="68" name="Text Placeholder 67">
            <a:extLst>
              <a:ext uri="{FF2B5EF4-FFF2-40B4-BE49-F238E27FC236}">
                <a16:creationId xmlns:a16="http://schemas.microsoft.com/office/drawing/2014/main" id="{AD6F12FC-0EFA-4DAC-8AAF-5D91709926DD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3839016" y="3579845"/>
            <a:ext cx="2118414" cy="390545"/>
          </a:xfrm>
        </p:spPr>
        <p:txBody>
          <a:bodyPr/>
          <a:lstStyle/>
          <a:p>
            <a:r>
              <a:rPr lang="en-US" dirty="0"/>
              <a:t>Chief Executive Officer​</a:t>
            </a:r>
          </a:p>
        </p:txBody>
      </p:sp>
      <p:pic>
        <p:nvPicPr>
          <p:cNvPr id="91" name="Picture Placeholder 90" descr="Team member headshot">
            <a:extLst>
              <a:ext uri="{FF2B5EF4-FFF2-40B4-BE49-F238E27FC236}">
                <a16:creationId xmlns:a16="http://schemas.microsoft.com/office/drawing/2014/main" id="{E341D00F-0175-4E15-8366-2378C6E2A44E}"/>
              </a:ext>
            </a:extLst>
          </p:cNvPr>
          <p:cNvPicPr>
            <a:picLocks noGrp="1" noChangeAspect="1"/>
          </p:cNvPicPr>
          <p:nvPr>
            <p:ph type="pic" sz="quarter" idx="43"/>
          </p:nvPr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22929" y="4146775"/>
            <a:ext cx="950588" cy="685062"/>
          </a:xfrm>
        </p:spPr>
      </p:pic>
      <p:sp>
        <p:nvSpPr>
          <p:cNvPr id="58" name="Text Placeholder 57">
            <a:extLst>
              <a:ext uri="{FF2B5EF4-FFF2-40B4-BE49-F238E27FC236}">
                <a16:creationId xmlns:a16="http://schemas.microsoft.com/office/drawing/2014/main" id="{23299CC1-2C81-4E16-B7C6-F769B7F4A0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839016" y="5098599"/>
            <a:ext cx="2118414" cy="332113"/>
          </a:xfrm>
        </p:spPr>
        <p:txBody>
          <a:bodyPr/>
          <a:lstStyle/>
          <a:p>
            <a:r>
              <a:rPr lang="en-US" dirty="0"/>
              <a:t>Rowan Murphy​</a:t>
            </a:r>
          </a:p>
        </p:txBody>
      </p:sp>
      <p:sp>
        <p:nvSpPr>
          <p:cNvPr id="59" name="Text Placeholder 58">
            <a:extLst>
              <a:ext uri="{FF2B5EF4-FFF2-40B4-BE49-F238E27FC236}">
                <a16:creationId xmlns:a16="http://schemas.microsoft.com/office/drawing/2014/main" id="{D1C0274F-55C3-450B-A3E2-358BF26EF707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839016" y="5414833"/>
            <a:ext cx="2118414" cy="332113"/>
          </a:xfrm>
        </p:spPr>
        <p:txBody>
          <a:bodyPr/>
          <a:lstStyle/>
          <a:p>
            <a:r>
              <a:rPr lang="en-US" dirty="0"/>
              <a:t>SEO Strategist​</a:t>
            </a:r>
          </a:p>
        </p:txBody>
      </p:sp>
      <p:pic>
        <p:nvPicPr>
          <p:cNvPr id="85" name="Picture Placeholder 84" descr="Team member headshot">
            <a:extLst>
              <a:ext uri="{FF2B5EF4-FFF2-40B4-BE49-F238E27FC236}">
                <a16:creationId xmlns:a16="http://schemas.microsoft.com/office/drawing/2014/main" id="{2FE5C8ED-4313-4CE1-857E-8CC25262F270}"/>
              </a:ext>
            </a:extLst>
          </p:cNvPr>
          <p:cNvPicPr>
            <a:picLocks noGrp="1" noChangeAspect="1"/>
          </p:cNvPicPr>
          <p:nvPr>
            <p:ph type="pic" sz="quarter" idx="44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3713" y="2324100"/>
            <a:ext cx="950912" cy="684213"/>
          </a:xfrm>
        </p:spPr>
      </p:pic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ABD1D4E-FC09-4F2B-8F17-AF98A13983C1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259513" y="3263900"/>
            <a:ext cx="2117725" cy="331788"/>
          </a:xfrm>
        </p:spPr>
        <p:txBody>
          <a:bodyPr/>
          <a:lstStyle/>
          <a:p>
            <a:r>
              <a:rPr lang="en-US" dirty="0"/>
              <a:t>Flora Berggren​​</a:t>
            </a:r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1F18C732-8166-490B-88AF-7DAC259EC731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6259513" y="3579813"/>
            <a:ext cx="2117725" cy="390525"/>
          </a:xfrm>
        </p:spPr>
        <p:txBody>
          <a:bodyPr/>
          <a:lstStyle/>
          <a:p>
            <a:r>
              <a:rPr lang="en-US" dirty="0"/>
              <a:t>Chief Operations Officer​</a:t>
            </a:r>
          </a:p>
        </p:txBody>
      </p:sp>
      <p:pic>
        <p:nvPicPr>
          <p:cNvPr id="93" name="Picture Placeholder 92" descr="Team member headshot">
            <a:extLst>
              <a:ext uri="{FF2B5EF4-FFF2-40B4-BE49-F238E27FC236}">
                <a16:creationId xmlns:a16="http://schemas.microsoft.com/office/drawing/2014/main" id="{3AF30DC1-21C9-47E9-AF2B-F8B3F91D0EE3}"/>
              </a:ext>
            </a:extLst>
          </p:cNvPr>
          <p:cNvPicPr>
            <a:picLocks noGrp="1" noChangeAspect="1"/>
          </p:cNvPicPr>
          <p:nvPr>
            <p:ph type="pic" sz="quarter" idx="45"/>
          </p:nvPr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3468" y="4151485"/>
            <a:ext cx="950588" cy="685062"/>
          </a:xfrm>
        </p:spPr>
      </p:pic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8FD47014-75C6-4E93-9095-F9CF10EFC23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259555" y="5098599"/>
            <a:ext cx="2118414" cy="332113"/>
          </a:xfrm>
        </p:spPr>
        <p:txBody>
          <a:bodyPr/>
          <a:lstStyle/>
          <a:p>
            <a:r>
              <a:rPr lang="en-US" dirty="0"/>
              <a:t>Elizabeth Moore​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A73BE76A-5836-42C2-998C-C831661CB6E0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259555" y="5414833"/>
            <a:ext cx="2118414" cy="332113"/>
          </a:xfrm>
        </p:spPr>
        <p:txBody>
          <a:bodyPr/>
          <a:lstStyle/>
          <a:p>
            <a:r>
              <a:rPr lang="en-US" dirty="0"/>
              <a:t>Product Designer​</a:t>
            </a:r>
          </a:p>
        </p:txBody>
      </p:sp>
      <p:pic>
        <p:nvPicPr>
          <p:cNvPr id="87" name="Picture Placeholder 86" descr="Team member headshot">
            <a:extLst>
              <a:ext uri="{FF2B5EF4-FFF2-40B4-BE49-F238E27FC236}">
                <a16:creationId xmlns:a16="http://schemas.microsoft.com/office/drawing/2014/main" id="{0FF1B6AC-EE81-4A4B-B19E-BDB3DDFC337F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4007" y="2315923"/>
            <a:ext cx="950588" cy="685062"/>
          </a:xfrm>
        </p:spPr>
      </p:pic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A8E83FE3-9E7E-4BCA-A0EC-6584A53C52AC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8680094" y="3263610"/>
            <a:ext cx="2118415" cy="332113"/>
          </a:xfrm>
        </p:spPr>
        <p:txBody>
          <a:bodyPr/>
          <a:lstStyle/>
          <a:p>
            <a:r>
              <a:rPr lang="en-US" dirty="0"/>
              <a:t>Rajesh Santoshi​​</a:t>
            </a:r>
          </a:p>
        </p:txBody>
      </p:sp>
      <p:sp>
        <p:nvSpPr>
          <p:cNvPr id="72" name="Text Placeholder 71">
            <a:extLst>
              <a:ext uri="{FF2B5EF4-FFF2-40B4-BE49-F238E27FC236}">
                <a16:creationId xmlns:a16="http://schemas.microsoft.com/office/drawing/2014/main" id="{6D022823-DA88-4000-AF5C-DD9D86AAB18B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8680094" y="3579845"/>
            <a:ext cx="2118415" cy="390545"/>
          </a:xfrm>
        </p:spPr>
        <p:txBody>
          <a:bodyPr/>
          <a:lstStyle/>
          <a:p>
            <a:r>
              <a:rPr lang="en-US" dirty="0"/>
              <a:t>VP Marketing​</a:t>
            </a:r>
          </a:p>
        </p:txBody>
      </p:sp>
      <p:pic>
        <p:nvPicPr>
          <p:cNvPr id="95" name="Picture Placeholder 94" descr="Team member headshot">
            <a:extLst>
              <a:ext uri="{FF2B5EF4-FFF2-40B4-BE49-F238E27FC236}">
                <a16:creationId xmlns:a16="http://schemas.microsoft.com/office/drawing/2014/main" id="{37ED6110-7F2F-4387-B985-9EA6F99A6873}"/>
              </a:ext>
            </a:extLst>
          </p:cNvPr>
          <p:cNvPicPr>
            <a:picLocks noGrp="1" noChangeAspect="1"/>
          </p:cNvPicPr>
          <p:nvPr>
            <p:ph type="pic" sz="quarter" idx="47"/>
          </p:nvPr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64007" y="4143464"/>
            <a:ext cx="950588" cy="685062"/>
          </a:xfrm>
        </p:spPr>
      </p:pic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7A0D945A-0CB5-4BDE-87F3-2853FB792A0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680094" y="5098599"/>
            <a:ext cx="2118415" cy="332113"/>
          </a:xfrm>
        </p:spPr>
        <p:txBody>
          <a:bodyPr/>
          <a:lstStyle/>
          <a:p>
            <a:r>
              <a:rPr lang="en-US" dirty="0"/>
              <a:t>Robin Kline​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E6D9BF16-DF26-45DE-95BD-89F3AC75075D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680094" y="5414833"/>
            <a:ext cx="2118415" cy="332113"/>
          </a:xfrm>
        </p:spPr>
        <p:txBody>
          <a:bodyPr/>
          <a:lstStyle/>
          <a:p>
            <a:r>
              <a:rPr lang="en-US" dirty="0"/>
              <a:t>Content Developer​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E126F8-D496-4E7C-A098-9020927A0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451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woman looking at a screen with tiny writing and graphs floating">
            <a:extLst>
              <a:ext uri="{FF2B5EF4-FFF2-40B4-BE49-F238E27FC236}">
                <a16:creationId xmlns:a16="http://schemas.microsoft.com/office/drawing/2014/main" id="{A0A99AB3-33D7-48CE-8A78-BEB8D7179FF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</p:spPr>
      </p:pic>
      <p:sp>
        <p:nvSpPr>
          <p:cNvPr id="20" name="Title 19">
            <a:extLst>
              <a:ext uri="{FF2B5EF4-FFF2-40B4-BE49-F238E27FC236}">
                <a16:creationId xmlns:a16="http://schemas.microsoft.com/office/drawing/2014/main" id="{940324F9-ABF9-4A46-B5E4-21164FADA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19E4131-A9F1-45A1-94C6-3C559ABBE9C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77993" y="2689071"/>
            <a:ext cx="4567209" cy="2212496"/>
          </a:xfrm>
        </p:spPr>
        <p:txBody>
          <a:bodyPr/>
          <a:lstStyle/>
          <a:p>
            <a:r>
              <a:rPr lang="en-US" dirty="0"/>
              <a:t>At Contoso, we believe in giving 110%. By closing the loop on task management and using the latest technology, we help businesses grow and nurture a consumer-first mindset. We thrive because of our market knowledge and a great team behind our product. As our CEO says, "Efficiencies will come from proactively transforming how we do business."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485FA840-9C16-45D8-8B50-7DC1A5DF3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7845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Placeholder 107" descr="A woman with VR goggles on her face&#10;">
            <a:extLst>
              <a:ext uri="{FF2B5EF4-FFF2-40B4-BE49-F238E27FC236}">
                <a16:creationId xmlns:a16="http://schemas.microsoft.com/office/drawing/2014/main" id="{FAFD635F-714B-4EE8-9D07-0B32545C6D1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012530" y="0"/>
            <a:ext cx="7196138" cy="6867376"/>
          </a:xfrm>
        </p:spPr>
      </p:pic>
      <p:sp>
        <p:nvSpPr>
          <p:cNvPr id="20" name="Title 19">
            <a:extLst>
              <a:ext uri="{FF2B5EF4-FFF2-40B4-BE49-F238E27FC236}">
                <a16:creationId xmlns:a16="http://schemas.microsoft.com/office/drawing/2014/main" id="{2E468DC9-F7EA-4DDD-A3C6-7FED01F0A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" y="1672143"/>
            <a:ext cx="6019802" cy="3513714"/>
          </a:xfrm>
        </p:spPr>
        <p:txBody>
          <a:bodyPr/>
          <a:lstStyle/>
          <a:p>
            <a:r>
              <a:rPr lang="en-US" noProof="0" dirty="0"/>
              <a:t>Welcome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E1840D15-B3C7-4446-9131-8F222F601B1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94575" y="3007594"/>
            <a:ext cx="4850550" cy="1731145"/>
          </a:xfrm>
        </p:spPr>
        <p:txBody>
          <a:bodyPr>
            <a:normAutofit/>
          </a:bodyPr>
          <a:lstStyle/>
          <a:p>
            <a:r>
              <a:rPr lang="en-US" dirty="0"/>
              <a:t>At Contoso, we empower businesses to foster collaborative thinking to further drive workplace innovation. By closing the loop on task management and using the latest technology, we help businesses grow and nurture a consumer-first mindset.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774A57-DC9F-44C5-B707-3B57BDBE4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771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>
            <a:extLst>
              <a:ext uri="{FF2B5EF4-FFF2-40B4-BE49-F238E27FC236}">
                <a16:creationId xmlns:a16="http://schemas.microsoft.com/office/drawing/2014/main" id="{01A4D341-9CED-415E-A417-C204833D5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en-US" sz="2800" b="0" i="0" u="none" strike="noStrike" kern="1200" cap="all" spc="400" normalizeH="0" baseline="0" noProof="0" dirty="0">
                <a:ln w="19050">
                  <a:solidFill>
                    <a:schemeClr val="accent5"/>
                  </a:solidFill>
                </a:ln>
                <a:noFill/>
                <a:effectLst/>
                <a:uLnTx/>
                <a:uFillTx/>
                <a:latin typeface="+mj-lt"/>
                <a:ea typeface="+mn-ea"/>
                <a:cs typeface="+mn-cs"/>
              </a:rPr>
              <a:t>Problem</a:t>
            </a:r>
            <a:endParaRPr lang="en-US" dirty="0"/>
          </a:p>
        </p:txBody>
      </p:sp>
      <p:pic>
        <p:nvPicPr>
          <p:cNvPr id="52" name="Picture Placeholder 51" descr="A close up of a person wearing glasses and the measurements of the eyes">
            <a:extLst>
              <a:ext uri="{FF2B5EF4-FFF2-40B4-BE49-F238E27FC236}">
                <a16:creationId xmlns:a16="http://schemas.microsoft.com/office/drawing/2014/main" id="{2C10E818-8391-45ED-A8AC-28347E77C21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729926"/>
            <a:ext cx="3581400" cy="5388772"/>
          </a:xfrm>
        </p:spPr>
      </p:pic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65AD76B6-01DC-462A-9FF0-16CC82FBDBE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4065517" y="1921400"/>
            <a:ext cx="2289974" cy="365125"/>
          </a:xfrm>
        </p:spPr>
        <p:txBody>
          <a:bodyPr/>
          <a:lstStyle/>
          <a:p>
            <a:r>
              <a:rPr lang="en-US" dirty="0"/>
              <a:t>Market gap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831B3626-E1D2-42AE-AB45-94BC5112D8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746476" y="1921400"/>
            <a:ext cx="2289974" cy="365125"/>
          </a:xfrm>
        </p:spPr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43" name="Text Placeholder 42">
            <a:extLst>
              <a:ext uri="{FF2B5EF4-FFF2-40B4-BE49-F238E27FC236}">
                <a16:creationId xmlns:a16="http://schemas.microsoft.com/office/drawing/2014/main" id="{80683256-31D4-4761-874B-66494293B9A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065518" y="2245710"/>
            <a:ext cx="2289974" cy="1739538"/>
          </a:xfrm>
        </p:spPr>
        <p:txBody>
          <a:bodyPr/>
          <a:lstStyle/>
          <a:p>
            <a:r>
              <a:rPr lang="en-US" dirty="0"/>
              <a:t>New businesses need organizational tools, but are using old or outdated products</a:t>
            </a:r>
          </a:p>
        </p:txBody>
      </p:sp>
      <p:sp>
        <p:nvSpPr>
          <p:cNvPr id="42" name="Text Placeholder 41">
            <a:extLst>
              <a:ext uri="{FF2B5EF4-FFF2-40B4-BE49-F238E27FC236}">
                <a16:creationId xmlns:a16="http://schemas.microsoft.com/office/drawing/2014/main" id="{A68FF55C-6F05-48FC-9323-AB8D48077BE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746476" y="2245710"/>
            <a:ext cx="2289974" cy="1739538"/>
          </a:xfrm>
        </p:spPr>
        <p:txBody>
          <a:bodyPr>
            <a:normAutofit/>
          </a:bodyPr>
          <a:lstStyle/>
          <a:p>
            <a:r>
              <a:rPr lang="en-US" dirty="0"/>
              <a:t>10% increase of task management tools proves that there's consumer interest for more simple management tools and technology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AFE31293-F021-441C-AC98-EE94A46A408D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4065518" y="4118846"/>
            <a:ext cx="2289972" cy="365125"/>
          </a:xfrm>
        </p:spPr>
        <p:txBody>
          <a:bodyPr/>
          <a:lstStyle/>
          <a:p>
            <a:r>
              <a:rPr lang="en-US" dirty="0"/>
              <a:t>Costs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270A850F-E957-43F7-B7FA-3CD87407913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746476" y="4118846"/>
            <a:ext cx="2289974" cy="365125"/>
          </a:xfrm>
        </p:spPr>
        <p:txBody>
          <a:bodyPr/>
          <a:lstStyle/>
          <a:p>
            <a:r>
              <a:rPr lang="en-US" dirty="0"/>
              <a:t>Usability</a:t>
            </a:r>
          </a:p>
        </p:txBody>
      </p:sp>
      <p:sp>
        <p:nvSpPr>
          <p:cNvPr id="45" name="Text Placeholder 44">
            <a:extLst>
              <a:ext uri="{FF2B5EF4-FFF2-40B4-BE49-F238E27FC236}">
                <a16:creationId xmlns:a16="http://schemas.microsoft.com/office/drawing/2014/main" id="{CC3342B2-173B-4413-BAB0-AF14408EA5F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065519" y="4451209"/>
            <a:ext cx="2289972" cy="1457161"/>
          </a:xfrm>
        </p:spPr>
        <p:txBody>
          <a:bodyPr/>
          <a:lstStyle/>
          <a:p>
            <a:r>
              <a:rPr lang="en-US" dirty="0"/>
              <a:t>Loss of sales by not offering easier management tools that push teams to the finish line</a:t>
            </a:r>
          </a:p>
        </p:txBody>
      </p:sp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12753D88-B840-4BCA-80FC-E51B691A85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746476" y="4443157"/>
            <a:ext cx="2289974" cy="1463249"/>
          </a:xfrm>
        </p:spPr>
        <p:txBody>
          <a:bodyPr/>
          <a:lstStyle/>
          <a:p>
            <a:r>
              <a:rPr lang="en-US" dirty="0"/>
              <a:t>Customers want something that’s easy to adopt and simple to use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0ED447-C6CA-4C7D-8108-E593E142A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753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32">
            <a:extLst>
              <a:ext uri="{FF2B5EF4-FFF2-40B4-BE49-F238E27FC236}">
                <a16:creationId xmlns:a16="http://schemas.microsoft.com/office/drawing/2014/main" id="{4F4C28E4-6D60-402B-8F22-B1AED571D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4299" y="2768600"/>
            <a:ext cx="2956810" cy="1129164"/>
          </a:xfrm>
        </p:spPr>
        <p:txBody>
          <a:bodyPr/>
          <a:lstStyle/>
          <a:p>
            <a:r>
              <a:rPr lang="en-US" noProof="0" dirty="0"/>
              <a:t>Solution</a:t>
            </a:r>
            <a:endParaRPr lang="en-US" dirty="0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49F87D0-5602-4BFC-ABEB-7C809A5CF62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167308" y="1335193"/>
            <a:ext cx="2859091" cy="365125"/>
          </a:xfrm>
        </p:spPr>
        <p:txBody>
          <a:bodyPr/>
          <a:lstStyle/>
          <a:p>
            <a:r>
              <a:rPr lang="en-US" dirty="0"/>
              <a:t>Close the gap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D8965C87-7536-4E22-B0DD-FE276F346FF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506711" y="1335193"/>
            <a:ext cx="2859090" cy="365125"/>
          </a:xfrm>
        </p:spPr>
        <p:txBody>
          <a:bodyPr/>
          <a:lstStyle/>
          <a:p>
            <a:r>
              <a:rPr lang="en-US" dirty="0"/>
              <a:t>Target audience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B8BADB58-1EE2-40F4-ADDD-CD3D8BB150C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167309" y="1639822"/>
            <a:ext cx="2859091" cy="1517776"/>
          </a:xfrm>
        </p:spPr>
        <p:txBody>
          <a:bodyPr>
            <a:normAutofit/>
          </a:bodyPr>
          <a:lstStyle/>
          <a:p>
            <a:r>
              <a:rPr lang="en-US" dirty="0"/>
              <a:t>Our product makes managing tasks easier, and no other product on the market offers the same benefits</a:t>
            </a: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2D14101B-F5B0-4412-B50A-87D48857B9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06711" y="1639822"/>
            <a:ext cx="2859090" cy="1475319"/>
          </a:xfrm>
        </p:spPr>
        <p:txBody>
          <a:bodyPr/>
          <a:lstStyle/>
          <a:p>
            <a:r>
              <a:rPr lang="en-US" dirty="0"/>
              <a:t>Gen Z (18-25 years old)</a:t>
            </a:r>
          </a:p>
        </p:txBody>
      </p:sp>
      <p:sp>
        <p:nvSpPr>
          <p:cNvPr id="28" name="Text Placeholder 27">
            <a:extLst>
              <a:ext uri="{FF2B5EF4-FFF2-40B4-BE49-F238E27FC236}">
                <a16:creationId xmlns:a16="http://schemas.microsoft.com/office/drawing/2014/main" id="{864E06E4-A832-49D6-9243-19E0E901EF2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5167309" y="3532639"/>
            <a:ext cx="2859089" cy="365125"/>
          </a:xfrm>
        </p:spPr>
        <p:txBody>
          <a:bodyPr/>
          <a:lstStyle/>
          <a:p>
            <a:r>
              <a:rPr lang="en-US" dirty="0"/>
              <a:t>Cost savings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B27C4FF5-17CE-4A2F-A697-CF05BAABED5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506711" y="3532639"/>
            <a:ext cx="2859090" cy="365125"/>
          </a:xfrm>
        </p:spPr>
        <p:txBody>
          <a:bodyPr/>
          <a:lstStyle/>
          <a:p>
            <a:r>
              <a:rPr lang="en-US" dirty="0"/>
              <a:t>Easy to use</a:t>
            </a:r>
          </a:p>
        </p:txBody>
      </p:sp>
      <p:sp>
        <p:nvSpPr>
          <p:cNvPr id="40" name="Text Placeholder 39">
            <a:extLst>
              <a:ext uri="{FF2B5EF4-FFF2-40B4-BE49-F238E27FC236}">
                <a16:creationId xmlns:a16="http://schemas.microsoft.com/office/drawing/2014/main" id="{693ECB3E-F948-4E10-8437-85C02E7E097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167310" y="3845321"/>
            <a:ext cx="2859089" cy="1526930"/>
          </a:xfrm>
        </p:spPr>
        <p:txBody>
          <a:bodyPr/>
          <a:lstStyle/>
          <a:p>
            <a:r>
              <a:rPr lang="en-US" dirty="0"/>
              <a:t>Reduce costs for client by helping project managers stay on target within deadlines</a:t>
            </a:r>
          </a:p>
        </p:txBody>
      </p:sp>
      <p:sp>
        <p:nvSpPr>
          <p:cNvPr id="39" name="Text Placeholder 38">
            <a:extLst>
              <a:ext uri="{FF2B5EF4-FFF2-40B4-BE49-F238E27FC236}">
                <a16:creationId xmlns:a16="http://schemas.microsoft.com/office/drawing/2014/main" id="{FEC8BFBF-FB6C-40C7-9FB3-ACB390C4C6A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506711" y="3837269"/>
            <a:ext cx="2859090" cy="1533310"/>
          </a:xfrm>
        </p:spPr>
        <p:txBody>
          <a:bodyPr>
            <a:normAutofit/>
          </a:bodyPr>
          <a:lstStyle/>
          <a:p>
            <a:r>
              <a:rPr lang="en-US" dirty="0"/>
              <a:t>A simple product that gives businesses the information they need in order to  complete projects on time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85F4B4-31EC-4AE6-A166-6FE4AD64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89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itle 110">
            <a:extLst>
              <a:ext uri="{FF2B5EF4-FFF2-40B4-BE49-F238E27FC236}">
                <a16:creationId xmlns:a16="http://schemas.microsoft.com/office/drawing/2014/main" id="{CC9F3600-2711-4A49-8018-C4671B5615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Overview</a:t>
            </a:r>
          </a:p>
        </p:txBody>
      </p:sp>
      <p:pic>
        <p:nvPicPr>
          <p:cNvPr id="74" name="Picture Placeholder 73" descr="Box outline">
            <a:extLst>
              <a:ext uri="{FF2B5EF4-FFF2-40B4-BE49-F238E27FC236}">
                <a16:creationId xmlns:a16="http://schemas.microsoft.com/office/drawing/2014/main" id="{96133EF6-E5B3-48D4-B125-3DB8418D5651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510614" y="2847098"/>
            <a:ext cx="603504" cy="603504"/>
          </a:xfrm>
        </p:spPr>
      </p:pic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05BF1CD-2EC6-44F4-8AD8-25D9BD488B7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0484" y="3639417"/>
            <a:ext cx="2383764" cy="365125"/>
          </a:xfrm>
        </p:spPr>
        <p:txBody>
          <a:bodyPr>
            <a:normAutofit/>
          </a:bodyPr>
          <a:lstStyle/>
          <a:p>
            <a:r>
              <a:rPr lang="en-US" dirty="0"/>
              <a:t>Unique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842BC471-A2E1-4473-9B5A-6D7A21B6A88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20484" y="3965866"/>
            <a:ext cx="2383764" cy="1126085"/>
          </a:xfrm>
        </p:spPr>
        <p:txBody>
          <a:bodyPr/>
          <a:lstStyle/>
          <a:p>
            <a:r>
              <a:rPr lang="en-US" dirty="0"/>
              <a:t>Only product specifically dedicated to task management​</a:t>
            </a:r>
          </a:p>
        </p:txBody>
      </p:sp>
      <p:pic>
        <p:nvPicPr>
          <p:cNvPr id="75" name="Picture Placeholder 74" descr="Store outline">
            <a:extLst>
              <a:ext uri="{FF2B5EF4-FFF2-40B4-BE49-F238E27FC236}">
                <a16:creationId xmlns:a16="http://schemas.microsoft.com/office/drawing/2014/main" id="{5B57A567-220C-4397-939E-6693826CCA7A}"/>
              </a:ext>
            </a:extLst>
          </p:cNvPr>
          <p:cNvPicPr>
            <a:picLocks noGrp="1" noChangeAspect="1"/>
          </p:cNvPicPr>
          <p:nvPr>
            <p:ph type="pic" sz="quarter" idx="33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369110" y="2847098"/>
            <a:ext cx="603504" cy="603504"/>
          </a:xfrm>
        </p:spPr>
      </p:pic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5DF31FE0-F56B-494E-A42E-D2A3B4A5BE0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3419503" y="3639417"/>
            <a:ext cx="2502719" cy="365125"/>
          </a:xfrm>
        </p:spPr>
        <p:txBody>
          <a:bodyPr>
            <a:normAutofit/>
          </a:bodyPr>
          <a:lstStyle/>
          <a:p>
            <a:r>
              <a:rPr lang="en-US" dirty="0"/>
              <a:t>First to market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7D1AD01D-1F03-4995-A821-FA842C4F9E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78982" y="3969554"/>
            <a:ext cx="2383764" cy="1126085"/>
          </a:xfrm>
        </p:spPr>
        <p:txBody>
          <a:bodyPr>
            <a:normAutofit/>
          </a:bodyPr>
          <a:lstStyle/>
          <a:p>
            <a:r>
              <a:rPr lang="en-ZA" dirty="0"/>
              <a:t>First beautifully designed product that's both stylish and functional</a:t>
            </a:r>
            <a:endParaRPr lang="en-US" dirty="0"/>
          </a:p>
        </p:txBody>
      </p:sp>
      <p:pic>
        <p:nvPicPr>
          <p:cNvPr id="76" name="Picture Placeholder 75" descr="Clipboard Partially Crossed outline">
            <a:extLst>
              <a:ext uri="{FF2B5EF4-FFF2-40B4-BE49-F238E27FC236}">
                <a16:creationId xmlns:a16="http://schemas.microsoft.com/office/drawing/2014/main" id="{0FA7962C-3AAE-40F0-8FDE-2ADF2BAC0318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227608" y="2847098"/>
            <a:ext cx="603504" cy="603504"/>
          </a:xfrm>
        </p:spPr>
      </p:pic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F59958C6-2B49-4E50-8050-97C6B6679AC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337478" y="3639417"/>
            <a:ext cx="2383765" cy="365125"/>
          </a:xfrm>
        </p:spPr>
        <p:txBody>
          <a:bodyPr>
            <a:normAutofit/>
          </a:bodyPr>
          <a:lstStyle/>
          <a:p>
            <a:r>
              <a:rPr lang="en-US" dirty="0"/>
              <a:t>Tested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A301F0BB-3AE1-4877-8F78-D7F5AE48F81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37478" y="3953422"/>
            <a:ext cx="2383765" cy="1126085"/>
          </a:xfrm>
        </p:spPr>
        <p:txBody>
          <a:bodyPr>
            <a:normAutofit/>
          </a:bodyPr>
          <a:lstStyle/>
          <a:p>
            <a:r>
              <a:rPr lang="en-US" dirty="0"/>
              <a:t>Conducted testing with start ups in the area</a:t>
            </a:r>
          </a:p>
        </p:txBody>
      </p:sp>
      <p:pic>
        <p:nvPicPr>
          <p:cNvPr id="77" name="Picture Placeholder 76" descr="Questions outline">
            <a:extLst>
              <a:ext uri="{FF2B5EF4-FFF2-40B4-BE49-F238E27FC236}">
                <a16:creationId xmlns:a16="http://schemas.microsoft.com/office/drawing/2014/main" id="{D1E6E4D0-906D-4B29-A5A3-EDBA9E13B7A7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0078575" y="2847098"/>
            <a:ext cx="603504" cy="603504"/>
          </a:xfrm>
        </p:spPr>
      </p:pic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BAE2F608-914C-4C3C-93D9-10B4F89F1DF8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9188445" y="3639417"/>
            <a:ext cx="2383765" cy="365125"/>
          </a:xfrm>
        </p:spPr>
        <p:txBody>
          <a:bodyPr>
            <a:normAutofit/>
          </a:bodyPr>
          <a:lstStyle/>
          <a:p>
            <a:r>
              <a:rPr lang="en-US" dirty="0"/>
              <a:t>Authentic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F481192-C246-4A6A-8D3F-9EBF56786C1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188445" y="3953422"/>
            <a:ext cx="2383765" cy="1126085"/>
          </a:xfrm>
        </p:spPr>
        <p:txBody>
          <a:bodyPr/>
          <a:lstStyle/>
          <a:p>
            <a:r>
              <a:rPr lang="en-ZA" dirty="0"/>
              <a:t>Designed with the help and input of software experts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D08226-4335-4EA1-9B2D-CDE1FBD8D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828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A woman with VR goggles on her face&#10;">
            <a:extLst>
              <a:ext uri="{FF2B5EF4-FFF2-40B4-BE49-F238E27FC236}">
                <a16:creationId xmlns:a16="http://schemas.microsoft.com/office/drawing/2014/main" id="{5BEA2E31-956A-45E8-9E93-6C81A659BCB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70" y="729926"/>
            <a:ext cx="6456836" cy="5388772"/>
          </a:xfrm>
        </p:spPr>
      </p:pic>
      <p:sp>
        <p:nvSpPr>
          <p:cNvPr id="18" name="Title 17">
            <a:extLst>
              <a:ext uri="{FF2B5EF4-FFF2-40B4-BE49-F238E27FC236}">
                <a16:creationId xmlns:a16="http://schemas.microsoft.com/office/drawing/2014/main" id="{17062936-5CF9-46DE-8DD5-5C63AAD75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Product benefits</a:t>
            </a:r>
          </a:p>
        </p:txBody>
      </p:sp>
      <p:sp>
        <p:nvSpPr>
          <p:cNvPr id="57" name="Text Placeholder 56">
            <a:extLst>
              <a:ext uri="{FF2B5EF4-FFF2-40B4-BE49-F238E27FC236}">
                <a16:creationId xmlns:a16="http://schemas.microsoft.com/office/drawing/2014/main" id="{157DA62F-DBB5-42B6-A283-774219082BA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79405" y="3201410"/>
            <a:ext cx="4614604" cy="1291638"/>
          </a:xfrm>
        </p:spPr>
        <p:txBody>
          <a:bodyPr/>
          <a:lstStyle/>
          <a:p>
            <a:r>
              <a:rPr lang="en-ZA" dirty="0"/>
              <a:t>Simple and efficient to use</a:t>
            </a:r>
            <a:r>
              <a:rPr lang="en-US" dirty="0"/>
              <a:t>​</a:t>
            </a:r>
          </a:p>
          <a:p>
            <a:r>
              <a:rPr lang="en-ZA" dirty="0"/>
              <a:t>Quick customer service assistance</a:t>
            </a:r>
            <a:r>
              <a:rPr lang="en-US" dirty="0"/>
              <a:t>​</a:t>
            </a:r>
          </a:p>
          <a:p>
            <a:r>
              <a:rPr lang="en-ZA" dirty="0"/>
              <a:t>Free 90-day trial for new customers​</a:t>
            </a:r>
            <a:r>
              <a:rPr lang="en-US" dirty="0"/>
              <a:t>​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6B27C9-FAA1-490A-8DE2-9BAA5B177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899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Placeholder 26" descr="Robot hand and human hand almost touch with their pointer fingers">
            <a:extLst>
              <a:ext uri="{FF2B5EF4-FFF2-40B4-BE49-F238E27FC236}">
                <a16:creationId xmlns:a16="http://schemas.microsoft.com/office/drawing/2014/main" id="{99832064-71DC-4D4A-BF64-B140BE0DBC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7A8DDD42-D29D-4ECB-A465-13EFA049E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Company overview</a:t>
            </a:r>
          </a:p>
        </p:txBody>
      </p:sp>
    </p:spTree>
    <p:extLst>
      <p:ext uri="{BB962C8B-B14F-4D97-AF65-F5344CB8AC3E}">
        <p14:creationId xmlns:p14="http://schemas.microsoft.com/office/powerpoint/2010/main" val="2093948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Placeholder 18" descr="A woman looking at a screen with tiny writing and graphs floating">
            <a:extLst>
              <a:ext uri="{FF2B5EF4-FFF2-40B4-BE49-F238E27FC236}">
                <a16:creationId xmlns:a16="http://schemas.microsoft.com/office/drawing/2014/main" id="{AACEA9E5-C8FF-4080-B2EE-93C3DA6E685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11738" y="0"/>
            <a:ext cx="7196930" cy="6867376"/>
          </a:xfrm>
        </p:spPr>
      </p:pic>
      <p:sp>
        <p:nvSpPr>
          <p:cNvPr id="23" name="Title 22">
            <a:extLst>
              <a:ext uri="{FF2B5EF4-FFF2-40B4-BE49-F238E27FC236}">
                <a16:creationId xmlns:a16="http://schemas.microsoft.com/office/drawing/2014/main" id="{8A0965D6-0D20-40A0-8897-EDF8A7A46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036629"/>
            <a:ext cx="6007099" cy="4784742"/>
          </a:xfrm>
        </p:spPr>
        <p:txBody>
          <a:bodyPr/>
          <a:lstStyle/>
          <a:p>
            <a:r>
              <a:rPr lang="en-US" noProof="0" dirty="0"/>
              <a:t>Business Model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1E74F73-E009-4956-9E74-742C1038F57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9016" y="2368506"/>
            <a:ext cx="4771030" cy="365125"/>
          </a:xfrm>
        </p:spPr>
        <p:txBody>
          <a:bodyPr/>
          <a:lstStyle/>
          <a:p>
            <a:r>
              <a:rPr lang="en-ZA" dirty="0"/>
              <a:t>Research​</a:t>
            </a:r>
            <a:endParaRPr lang="en-US" dirty="0"/>
          </a:p>
        </p:txBody>
      </p: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BAD5E990-59DB-44C5-B716-B0352D7535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29017" y="2605040"/>
            <a:ext cx="4771030" cy="801073"/>
          </a:xfrm>
        </p:spPr>
        <p:txBody>
          <a:bodyPr/>
          <a:lstStyle/>
          <a:p>
            <a:r>
              <a:rPr lang="en-US" dirty="0"/>
              <a:t>We based our research on market trends and software sales ​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28BBCDDB-C7C0-4CA5-AA45-222EBE63B6C3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29016" y="3544629"/>
            <a:ext cx="4771030" cy="365125"/>
          </a:xfrm>
        </p:spPr>
        <p:txBody>
          <a:bodyPr/>
          <a:lstStyle/>
          <a:p>
            <a:r>
              <a:rPr lang="en-ZA" dirty="0"/>
              <a:t>Abstract​</a:t>
            </a:r>
            <a:endParaRPr lang="en-US" dirty="0"/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AC22CBC4-517B-4095-8962-C489045E3C6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29017" y="3781163"/>
            <a:ext cx="4771030" cy="801073"/>
          </a:xfrm>
        </p:spPr>
        <p:txBody>
          <a:bodyPr/>
          <a:lstStyle/>
          <a:p>
            <a:r>
              <a:rPr lang="en-US" dirty="0"/>
              <a:t>We believe people need new management tools to help businesses achieve their OKRs​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D1B74B2-695A-4FED-8B66-D854AA9FF005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29016" y="4739239"/>
            <a:ext cx="4771030" cy="365125"/>
          </a:xfrm>
        </p:spPr>
        <p:txBody>
          <a:bodyPr/>
          <a:lstStyle/>
          <a:p>
            <a:r>
              <a:rPr lang="en-ZA" dirty="0"/>
              <a:t>Design​</a:t>
            </a:r>
            <a:endParaRPr lang="en-US" dirty="0"/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949FAB0A-4907-445D-8D12-8F4584E25E5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29017" y="4975773"/>
            <a:ext cx="4771030" cy="546815"/>
          </a:xfrm>
        </p:spPr>
        <p:txBody>
          <a:bodyPr/>
          <a:lstStyle/>
          <a:p>
            <a:r>
              <a:rPr lang="en-US" dirty="0"/>
              <a:t>Minimalist design and easy to use ​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CA4FBE-BC87-4AB1-BD16-CAF99641A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690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1A351523-BE9E-4047-8916-20F1F4A9F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z="2800" b="0" i="0" u="none" strike="noStrike" kern="1200" cap="all" spc="400" normalizeH="0" baseline="0" noProof="0" dirty="0">
                <a:ln w="19050">
                  <a:solidFill>
                    <a:schemeClr val="accent6"/>
                  </a:solidFill>
                </a:ln>
                <a:noFill/>
                <a:effectLst/>
                <a:uLnTx/>
                <a:uFillTx/>
                <a:latin typeface="+mj-lt"/>
                <a:ea typeface="+mn-ea"/>
                <a:cs typeface="+mn-cs"/>
              </a:rPr>
              <a:t>Our competition</a:t>
            </a:r>
            <a:endParaRPr lang="en-US" dirty="0"/>
          </a:p>
        </p:txBody>
      </p:sp>
      <p:pic>
        <p:nvPicPr>
          <p:cNvPr id="65" name="Picture Placeholder 64" descr="Robotic hand and human hand almost touching with their pointer fingers">
            <a:extLst>
              <a:ext uri="{FF2B5EF4-FFF2-40B4-BE49-F238E27FC236}">
                <a16:creationId xmlns:a16="http://schemas.microsoft.com/office/drawing/2014/main" id="{B600DB70-7F2F-494E-82AC-37DB9BB59802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-2092961" y="2092960"/>
            <a:ext cx="6858002" cy="2672081"/>
          </a:xfrm>
        </p:spPr>
      </p:pic>
      <p:sp>
        <p:nvSpPr>
          <p:cNvPr id="60" name="Text Placeholder 59">
            <a:extLst>
              <a:ext uri="{FF2B5EF4-FFF2-40B4-BE49-F238E27FC236}">
                <a16:creationId xmlns:a16="http://schemas.microsoft.com/office/drawing/2014/main" id="{999D91A5-2E97-401C-8485-4C6A03228C0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811826" y="2502477"/>
            <a:ext cx="3975054" cy="426393"/>
          </a:xfrm>
        </p:spPr>
        <p:txBody>
          <a:bodyPr/>
          <a:lstStyle/>
          <a:p>
            <a:r>
              <a:rPr lang="en-ZA" dirty="0"/>
              <a:t>Contoso​</a:t>
            </a:r>
            <a:endParaRPr lang="en-US" dirty="0"/>
          </a:p>
        </p:txBody>
      </p:sp>
      <p:sp>
        <p:nvSpPr>
          <p:cNvPr id="62" name="Text Placeholder 61">
            <a:extLst>
              <a:ext uri="{FF2B5EF4-FFF2-40B4-BE49-F238E27FC236}">
                <a16:creationId xmlns:a16="http://schemas.microsoft.com/office/drawing/2014/main" id="{A7D48779-F2E1-4699-AD47-17420A5B31B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378746" y="2502477"/>
            <a:ext cx="3695653" cy="426393"/>
          </a:xfrm>
        </p:spPr>
        <p:txBody>
          <a:bodyPr/>
          <a:lstStyle/>
          <a:p>
            <a:r>
              <a:rPr lang="en-US" dirty="0"/>
              <a:t>Competitors​</a:t>
            </a:r>
          </a:p>
        </p:txBody>
      </p:sp>
      <p:sp>
        <p:nvSpPr>
          <p:cNvPr id="63" name="Text Placeholder 62">
            <a:extLst>
              <a:ext uri="{FF2B5EF4-FFF2-40B4-BE49-F238E27FC236}">
                <a16:creationId xmlns:a16="http://schemas.microsoft.com/office/drawing/2014/main" id="{0748B9A3-70BE-4930-994F-00EFCDA51C5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2811826" y="2881982"/>
            <a:ext cx="3975054" cy="2966740"/>
          </a:xfrm>
        </p:spPr>
        <p:txBody>
          <a:bodyPr>
            <a:normAutofit/>
          </a:bodyPr>
          <a:lstStyle/>
          <a:p>
            <a:r>
              <a:rPr lang="en-ZA" dirty="0"/>
              <a:t>Our product is priced below that of other task management tools on the market</a:t>
            </a:r>
            <a:r>
              <a:rPr lang="en-US" dirty="0"/>
              <a:t>​</a:t>
            </a:r>
          </a:p>
          <a:p>
            <a:r>
              <a:rPr lang="en-ZA" dirty="0"/>
              <a:t>Simple and easy to use app and website, compared to the complex tools of our competitors</a:t>
            </a:r>
            <a:r>
              <a:rPr lang="en-US" dirty="0"/>
              <a:t>​</a:t>
            </a:r>
          </a:p>
          <a:p>
            <a:r>
              <a:rPr lang="en-ZA" dirty="0"/>
              <a:t>Affordability is the main draw for our consumers to our product</a:t>
            </a:r>
            <a:r>
              <a:rPr lang="en-US" dirty="0"/>
              <a:t>​</a:t>
            </a:r>
          </a:p>
        </p:txBody>
      </p: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182CD3FA-FD64-4651-A9ED-984F79C86FE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378746" y="2881982"/>
            <a:ext cx="3695653" cy="2966740"/>
          </a:xfrm>
        </p:spPr>
        <p:txBody>
          <a:bodyPr>
            <a:normAutofit/>
          </a:bodyPr>
          <a:lstStyle/>
          <a:p>
            <a:r>
              <a:rPr lang="en-ZA" dirty="0"/>
              <a:t>Company A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more expensive</a:t>
            </a:r>
            <a:r>
              <a:rPr lang="en-US" dirty="0"/>
              <a:t>​</a:t>
            </a:r>
          </a:p>
          <a:p>
            <a:r>
              <a:rPr lang="en-ZA" dirty="0"/>
              <a:t>Companies B &amp; C 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expensive and inconvenient to use</a:t>
            </a:r>
            <a:r>
              <a:rPr lang="en-US" dirty="0"/>
              <a:t>​</a:t>
            </a:r>
          </a:p>
          <a:p>
            <a:r>
              <a:rPr lang="en-ZA" dirty="0"/>
              <a:t>Companies D &amp; E</a:t>
            </a:r>
            <a:r>
              <a:rPr lang="en-US" dirty="0"/>
              <a:t>​</a:t>
            </a:r>
            <a:br>
              <a:rPr lang="en-US" dirty="0"/>
            </a:br>
            <a:r>
              <a:rPr lang="en-ZA" dirty="0"/>
              <a:t>Product is affordable, but inconvenient to use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3041A03-33F0-43A6-BDAF-8C84F8113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402E4C0-AD5E-4E8C-9F21-7CCE474BDCEB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314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7A1380"/>
      </a:accent1>
      <a:accent2>
        <a:srgbClr val="0C1A69"/>
      </a:accent2>
      <a:accent3>
        <a:srgbClr val="F4292E"/>
      </a:accent3>
      <a:accent4>
        <a:srgbClr val="FD49C1"/>
      </a:accent4>
      <a:accent5>
        <a:srgbClr val="15C7C7"/>
      </a:accent5>
      <a:accent6>
        <a:srgbClr val="02DCFA"/>
      </a:accent6>
      <a:hlink>
        <a:srgbClr val="0563C1"/>
      </a:hlink>
      <a:folHlink>
        <a:srgbClr val="954F72"/>
      </a:folHlink>
    </a:clrScheme>
    <a:fontScheme name="Custom 31">
      <a:majorFont>
        <a:latin typeface="Posterama Bold"/>
        <a:ea typeface=""/>
        <a:cs typeface=""/>
      </a:majorFont>
      <a:minorFont>
        <a:latin typeface="Bierstad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ch Pitch Deck_TM33781529_Win32_JC_v3" id="{862F7C05-3205-4562-AA5F-868BCB6856F9}" vid="{97BBE2DD-0E32-4C1B-8BB2-0414672F316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4F5408D3D93BB4A984129C6AAC0DDF6" ma:contentTypeVersion="18" ma:contentTypeDescription="Create a new document." ma:contentTypeScope="" ma:versionID="e3b0827a2bc915176e779f44ec657935">
  <xsd:schema xmlns:xsd="http://www.w3.org/2001/XMLSchema" xmlns:xs="http://www.w3.org/2001/XMLSchema" xmlns:p="http://schemas.microsoft.com/office/2006/metadata/properties" xmlns:ns2="bc4d2658-e1d3-4639-8e98-8529cb3b297b" xmlns:ns3="f7db5777-95b8-4f29-bf7e-726377ad1c7b" targetNamespace="http://schemas.microsoft.com/office/2006/metadata/properties" ma:root="true" ma:fieldsID="eb1f0a3e468aec6503479e4db648ed5a" ns2:_="" ns3:_="">
    <xsd:import namespace="bc4d2658-e1d3-4639-8e98-8529cb3b297b"/>
    <xsd:import namespace="f7db5777-95b8-4f29-bf7e-726377ad1c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4d2658-e1d3-4639-8e98-8529cb3b29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ce355e3-a769-4920-8c05-0eff70bb84f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db5777-95b8-4f29-bf7e-726377ad1c7b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0d8ce25-e08c-4ff6-88d3-86d5bcad1e11}" ma:internalName="TaxCatchAll" ma:showField="CatchAllData" ma:web="f7db5777-95b8-4f29-bf7e-726377ad1c7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7db5777-95b8-4f29-bf7e-726377ad1c7b" xsi:nil="true"/>
    <MediaServiceKeyPoints xmlns="bc4d2658-e1d3-4639-8e98-8529cb3b297b" xsi:nil="true"/>
    <lcf76f155ced4ddcb4097134ff3c332f xmlns="bc4d2658-e1d3-4639-8e98-8529cb3b297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66D2D45-3944-4D77-9142-02FD272EF31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0A7196-FE77-41A0-8FC6-B75B0DB3FA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4d2658-e1d3-4639-8e98-8529cb3b297b"/>
    <ds:schemaRef ds:uri="f7db5777-95b8-4f29-bf7e-726377ad1c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258F013-9E4A-4975-A97B-33FEBC5FEE80}">
  <ds:schemaRefs>
    <ds:schemaRef ds:uri="http://purl.org/dc/elements/1.1/"/>
    <ds:schemaRef ds:uri="http://schemas.openxmlformats.org/package/2006/metadata/core-properties"/>
    <ds:schemaRef ds:uri="http://purl.org/dc/terms/"/>
    <ds:schemaRef ds:uri="http://purl.org/dc/dcmitype/"/>
    <ds:schemaRef ds:uri="f7db5777-95b8-4f29-bf7e-726377ad1c7b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bc4d2658-e1d3-4639-8e98-8529cb3b297b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488</Words>
  <Application>Microsoft Macintosh PowerPoint</Application>
  <PresentationFormat>Widescreen</PresentationFormat>
  <Paragraphs>102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Bierstadt</vt:lpstr>
      <vt:lpstr>Calibri</vt:lpstr>
      <vt:lpstr>Courier New</vt:lpstr>
      <vt:lpstr>Posterama</vt:lpstr>
      <vt:lpstr>Posterama Bold</vt:lpstr>
      <vt:lpstr>Office Theme</vt:lpstr>
      <vt:lpstr>Contoso</vt:lpstr>
      <vt:lpstr>Welcome</vt:lpstr>
      <vt:lpstr>Problem</vt:lpstr>
      <vt:lpstr>Solution</vt:lpstr>
      <vt:lpstr>Product Overview</vt:lpstr>
      <vt:lpstr>Product benefits</vt:lpstr>
      <vt:lpstr>Company overview</vt:lpstr>
      <vt:lpstr>Business Model</vt:lpstr>
      <vt:lpstr>Our competition</vt:lpstr>
      <vt:lpstr>competition</vt:lpstr>
      <vt:lpstr>Meet the team</vt:lpstr>
      <vt:lpstr>The Full team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2021-08-17T04:23:05Z</dcterms:created>
  <dcterms:modified xsi:type="dcterms:W3CDTF">2024-02-03T16:19:34Z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0x01010054F5408D3D93BB4A984129C6AAC0DDF6</vt:lpwstr>
  </property>
  <property fmtid="{D5CDD505-2E9C-101B-9397-08002B2CF9AE}" pid="3" name="MediaServiceImageTags">
    <vt:lpwstr/>
  </property>
</Properties>
</file>